
<file path=[Content_Types].xml><?xml version="1.0" encoding="utf-8"?>
<Types xmlns="http://schemas.openxmlformats.org/package/2006/content-types">
  <Override PartName="/ppt/tags/tag8.xml" ContentType="application/vnd.openxmlformats-officedocument.presentationml.tags+xml"/>
  <Override PartName="/ppt/tags/tag238.xml" ContentType="application/vnd.openxmlformats-officedocument.presentationml.tags+xml"/>
  <Override PartName="/ppt/tags/tag569.xml" ContentType="application/vnd.openxmlformats-officedocument.presentationml.tags+xml"/>
  <Override PartName="/ppt/tags/tag916.xml" ContentType="application/vnd.openxmlformats-officedocument.presentationml.tags+xml"/>
  <Override PartName="/ppt/slideLayouts/slideLayout93.xml" ContentType="application/vnd.openxmlformats-officedocument.presentationml.slideLayout+xml"/>
  <Override PartName="/ppt/tags/tag424.xml" ContentType="application/vnd.openxmlformats-officedocument.presentationml.tags+xml"/>
  <Override PartName="/ppt/slideLayouts/slideLayout146.xml" ContentType="application/vnd.openxmlformats-officedocument.presentationml.slideLayout+xml"/>
  <Override PartName="/ppt/tags/tag610.xml" ContentType="application/vnd.openxmlformats-officedocument.presentationml.tags+xml"/>
  <Override PartName="/ppt/tags/tag755.xml" ContentType="application/vnd.openxmlformats-officedocument.presentationml.tags+xml"/>
  <Override PartName="/ppt/tags/tag941.xml" ContentType="application/vnd.openxmlformats-officedocument.presentationml.tags+xml"/>
  <Override PartName="/ppt/slideLayouts/slideLayout2.xml" ContentType="application/vnd.openxmlformats-officedocument.presentationml.slideLayout+xml"/>
  <Override PartName="/ppt/tags/tag263.xml" ContentType="application/vnd.openxmlformats-officedocument.presentationml.tags+xml"/>
  <Override PartName="/ppt/slideLayouts/slideLayout171.xml" ContentType="application/vnd.openxmlformats-officedocument.presentationml.slideLayout+xml"/>
  <Override PartName="/ppt/tags/tag594.xml" ContentType="application/vnd.openxmlformats-officedocument.presentationml.tags+xml"/>
  <Override PartName="/ppt/tags/tag780.xml" ContentType="application/vnd.openxmlformats-officedocument.presentationml.tags+xml"/>
  <Default Extension="xml" ContentType="application/xml"/>
  <Override PartName="/ppt/tags/tag38.xml" ContentType="application/vnd.openxmlformats-officedocument.presentationml.tags+xml"/>
  <Override PartName="/ppt/slideLayouts/slideLayout24.xml" ContentType="application/vnd.openxmlformats-officedocument.presentationml.slideLayout+xml"/>
  <Override PartName="/ppt/tags/tag339.xml" ContentType="application/vnd.openxmlformats-officedocument.presentationml.tags+xml"/>
  <Override PartName="/ppt/tags/tag525.xml" ContentType="application/vnd.openxmlformats-officedocument.presentationml.tags+xml"/>
  <Override PartName="/ppt/slideLayouts/slideLayout247.xml" ContentType="application/vnd.openxmlformats-officedocument.presentationml.slideLayout+xml"/>
  <Override PartName="/ppt/tags/tag63.xml" ContentType="application/vnd.openxmlformats-officedocument.presentationml.tags+xml"/>
  <Override PartName="/ppt/tags/tag178.xml" ContentType="application/vnd.openxmlformats-officedocument.presentationml.tags+xml"/>
  <Override PartName="/ppt/slideLayouts/slideLayout102.xml" ContentType="application/vnd.openxmlformats-officedocument.presentationml.slideLayout+xml"/>
  <Override PartName="/ppt/tags/tag364.xml" ContentType="application/vnd.openxmlformats-officedocument.presentationml.tags+xml"/>
  <Override PartName="/ppt/tags/tag711.xml" ContentType="application/vnd.openxmlformats-officedocument.presentationml.tags+xml"/>
  <Override PartName="/ppt/tags/tag856.xml" ContentType="application/vnd.openxmlformats-officedocument.presentationml.tags+xml"/>
  <Override PartName="/ppt/slideMasters/slideMaster11.xml" ContentType="application/vnd.openxmlformats-officedocument.presentationml.slideMaster+xml"/>
  <Override PartName="/ppt/tags/tag109.xml" ContentType="application/vnd.openxmlformats-officedocument.presentationml.tags+xml"/>
  <Override PartName="/ppt/tags/tag550.xml" ContentType="application/vnd.openxmlformats-officedocument.presentationml.tags+xml"/>
  <Override PartName="/ppt/tags/tag695.xml" ContentType="application/vnd.openxmlformats-officedocument.presentationml.tags+xml"/>
  <Override PartName="/ppt/tags/tag881.xml" ContentType="application/vnd.openxmlformats-officedocument.presentationml.tags+xml"/>
  <Override PartName="/ppt/tags/tag279.xml" ContentType="application/vnd.openxmlformats-officedocument.presentationml.tags+xml"/>
  <Override PartName="/ppt/tags/tag626.xml" ContentType="application/vnd.openxmlformats-officedocument.presentationml.tags+xml"/>
  <Override PartName="/ppt/slideLayouts/slideLayout203.xml" ContentType="application/vnd.openxmlformats-officedocument.presentationml.slideLayout+xml"/>
  <Override PartName="/ppt/tags/tag957.xml" ContentType="application/vnd.openxmlformats-officedocument.presentationml.tags+xml"/>
  <Override PartName="/ppt/theme/theme32.xml" ContentType="application/vnd.openxmlformats-officedocument.theme+xml"/>
  <Override PartName="/ppt/notesSlides/notesSlide7.xml" ContentType="application/vnd.openxmlformats-officedocument.presentationml.notesSlide+xml"/>
  <Override PartName="/ppt/tags/tag134.xml" ContentType="application/vnd.openxmlformats-officedocument.presentationml.tags+xml"/>
  <Override PartName="/ppt/tags/tag320.xml" ContentType="application/vnd.openxmlformats-officedocument.presentationml.tags+xml"/>
  <Override PartName="/ppt/tags/tag465.xml" ContentType="application/vnd.openxmlformats-officedocument.presentationml.tags+xml"/>
  <Override PartName="/ppt/slideLayouts/slideLayout187.xml" ContentType="application/vnd.openxmlformats-officedocument.presentationml.slideLayout+xml"/>
  <Override PartName="/ppt/tags/tag796.xml" ContentType="application/vnd.openxmlformats-officedocument.presentationml.tags+xml"/>
  <Override PartName="/ppt/tags/tag812.xml" ContentType="application/vnd.openxmlformats-officedocument.presentationml.tags+xml"/>
  <Default Extension="png" ContentType="image/png"/>
  <Override PartName="/ppt/slideLayouts/slideLayout118.xml" ContentType="application/vnd.openxmlformats-officedocument.presentationml.slideLayout+xml"/>
  <Override PartName="/ppt/tags/tag651.xml" ContentType="application/vnd.openxmlformats-officedocument.presentationml.tags+xml"/>
  <Override PartName="/ppt/tags/tag5.xml" ContentType="application/vnd.openxmlformats-officedocument.presentationml.tags+xml"/>
  <Override PartName="/ppt/tags/tag79.xml" ContentType="application/vnd.openxmlformats-officedocument.presentationml.tags+xml"/>
  <Override PartName="/ppt/slideLayouts/slideLayout65.xml" ContentType="application/vnd.openxmlformats-officedocument.presentationml.slideLayout+xml"/>
  <Override PartName="/ppt/tags/tag490.xml" ContentType="application/vnd.openxmlformats-officedocument.presentationml.tags+xml"/>
  <Override PartName="/ppt/tags/tag727.xml" ContentType="application/vnd.openxmlformats-officedocument.presentationml.tags+xml"/>
  <Override PartName="/ppt/tags/tag913.xml" ContentType="application/vnd.openxmlformats-officedocument.presentationml.tags+xml"/>
  <Override PartName="/ppt/diagrams/quickStyle3.xml" ContentType="application/vnd.openxmlformats-officedocument.drawingml.diagramStyle+xml"/>
  <Override PartName="/ppt/slideMasters/slideMaster27.xml" ContentType="application/vnd.openxmlformats-officedocument.presentationml.slideMaster+xml"/>
  <Override PartName="/ppt/tags/tag235.xml" ContentType="application/vnd.openxmlformats-officedocument.presentationml.tags+xml"/>
  <Override PartName="/ppt/slideLayouts/slideLayout90.xml" ContentType="application/vnd.openxmlformats-officedocument.presentationml.slideLayout+xml"/>
  <Override PartName="/ppt/tags/tag421.xml" ContentType="application/vnd.openxmlformats-officedocument.presentationml.tags+xml"/>
  <Override PartName="/ppt/slideLayouts/slideLayout143.xml" ContentType="application/vnd.openxmlformats-officedocument.presentationml.slideLayout+xml"/>
  <Override PartName="/ppt/tags/tag566.xml" ContentType="application/vnd.openxmlformats-officedocument.presentationml.tags+xml"/>
  <Override PartName="/ppt/tags/tag752.xml" ContentType="application/vnd.openxmlformats-officedocument.presentationml.tags+xml"/>
  <Override PartName="/ppt/tags/tag897.xml" ContentType="application/vnd.openxmlformats-officedocument.presentationml.tags+xml"/>
  <Override PartName="/ppt/tags/tag260.xml" ContentType="application/vnd.openxmlformats-officedocument.presentationml.tags+xml"/>
  <Override PartName="/ppt/tags/tag591.xml" ContentType="application/vnd.openxmlformats-officedocument.presentationml.tags+xml"/>
  <Override PartName="/ppt/slideLayouts/slideLayout219.xml" ContentType="application/vnd.openxmlformats-officedocument.presentationml.slideLayout+xml"/>
  <Override PartName="/ppt/tags/tag828.xml" ContentType="application/vnd.openxmlformats-officedocument.presentationml.tags+xml"/>
  <Override PartName="/ppt/tags/tag35.xml" ContentType="application/vnd.openxmlformats-officedocument.presentationml.tags+xml"/>
  <Override PartName="/ppt/slideLayouts/slideLayout21.xml" ContentType="application/vnd.openxmlformats-officedocument.presentationml.slideLayout+xml"/>
  <Override PartName="/ppt/tags/tag336.xml" ContentType="application/vnd.openxmlformats-officedocument.presentationml.tags+xml"/>
  <Override PartName="/ppt/tags/tag667.xml" ContentType="application/vnd.openxmlformats-officedocument.presentationml.tags+xml"/>
  <Override PartName="/ppt/tags/tag175.xml" ContentType="application/vnd.openxmlformats-officedocument.presentationml.tags+xml"/>
  <Override PartName="/ppt/tags/tag522.xml" ContentType="application/vnd.openxmlformats-officedocument.presentationml.tags+xml"/>
  <Override PartName="/ppt/tags/tag853.xml" ContentType="application/vnd.openxmlformats-officedocument.presentationml.tags+xml"/>
  <Override PartName="/ppt/slideLayouts/slideLayout244.xml" ContentType="application/vnd.openxmlformats-officedocument.presentationml.slideLayout+xml"/>
  <Override PartName="/ppt/tags/tag60.xml" ContentType="application/vnd.openxmlformats-officedocument.presentationml.tags+xml"/>
  <Override PartName="/ppt/tags/tag361.xml" ContentType="application/vnd.openxmlformats-officedocument.presentationml.tags+xml"/>
  <Override PartName="/ppt/tags/tag692.xml" ContentType="application/vnd.openxmlformats-officedocument.presentationml.tags+xml"/>
  <Override PartName="/ppt/tags/tag929.xml" ContentType="application/vnd.openxmlformats-officedocument.presentationml.tags+xml"/>
  <Override PartName="/ppt/tags/tag106.xml" ContentType="application/vnd.openxmlformats-officedocument.presentationml.tags+xml"/>
  <Override PartName="/ppt/tags/tag437.xml" ContentType="application/vnd.openxmlformats-officedocument.presentationml.tags+xml"/>
  <Override PartName="/ppt/slideLayouts/slideLayout159.xml" ContentType="application/vnd.openxmlformats-officedocument.presentationml.slideLayout+xml"/>
  <Override PartName="/ppt/tags/tag623.xml" ContentType="application/vnd.openxmlformats-officedocument.presentationml.tags+xml"/>
  <Override PartName="/ppt/tags/tag768.xml" ContentType="application/vnd.openxmlformats-officedocument.presentationml.tags+xml"/>
  <Override PartName="/ppt/notesSlides/notesSlide4.xml" ContentType="application/vnd.openxmlformats-officedocument.presentationml.notesSlide+xml"/>
  <Override PartName="/ppt/tags/tag131.xml" ContentType="application/vnd.openxmlformats-officedocument.presentationml.tags+xml"/>
  <Override PartName="/ppt/tags/tag276.xml" ContentType="application/vnd.openxmlformats-officedocument.presentationml.tags+xml"/>
  <Override PartName="/ppt/tags/tag462.xml" ContentType="application/vnd.openxmlformats-officedocument.presentationml.tags+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tags/tag954.xml" ContentType="application/vnd.openxmlformats-officedocument.presentationml.tags+xml"/>
  <Override PartName="/ppt/slideLayouts/slideLayout37.xml" ContentType="application/vnd.openxmlformats-officedocument.presentationml.slideLayout+xml"/>
  <Override PartName="/ppt/tags/tag207.xml" ContentType="application/vnd.openxmlformats-officedocument.presentationml.tags+xml"/>
  <Override PartName="/ppt/tags/tag793.xml" ContentType="application/vnd.openxmlformats-officedocument.presentationml.tags+xml"/>
  <Override PartName="/ppt/tags/tag2.xml" ContentType="application/vnd.openxmlformats-officedocument.presentationml.tags+xml"/>
  <Override PartName="/ppt/slideLayouts/slideLayout62.xml" ContentType="application/vnd.openxmlformats-officedocument.presentationml.slideLayout+xml"/>
  <Override PartName="/ppt/slideLayouts/slideLayout115.xml" ContentType="application/vnd.openxmlformats-officedocument.presentationml.slideLayout+xml"/>
  <Override PartName="/ppt/tags/tag538.xml" ContentType="application/vnd.openxmlformats-officedocument.presentationml.tags+xml"/>
  <Override PartName="/ppt/tags/tag724.xml" ContentType="application/vnd.openxmlformats-officedocument.presentationml.tags+xml"/>
  <Override PartName="/ppt/tags/tag869.xml" ContentType="application/vnd.openxmlformats-officedocument.presentationml.tags+xml"/>
  <Override PartName="/ppt/tags/tag76.xml" ContentType="application/vnd.openxmlformats-officedocument.presentationml.tags+xml"/>
  <Override PartName="/ppt/tags/tag232.xml" ContentType="application/vnd.openxmlformats-officedocument.presentationml.tags+xml"/>
  <Override PartName="/ppt/tags/tag377.xml" ContentType="application/vnd.openxmlformats-officedocument.presentationml.tags+xml"/>
  <Override PartName="/ppt/slideLayouts/slideLayout140.xml" ContentType="application/vnd.openxmlformats-officedocument.presentationml.slideLayout+xml"/>
  <Override PartName="/ppt/tags/tag563.xml" ContentType="application/vnd.openxmlformats-officedocument.presentationml.tags+xml"/>
  <Override PartName="/ppt/tags/tag894.xml" ContentType="application/vnd.openxmlformats-officedocument.presentationml.tags+xml"/>
  <Override PartName="/ppt/tags/tag910.xml" ContentType="application/vnd.openxmlformats-officedocument.presentationml.tags+xml"/>
  <Override PartName="/ppt/slideMasters/slideMaster24.xml" ContentType="application/vnd.openxmlformats-officedocument.presentationml.slideMaster+xml"/>
  <Override PartName="/ppt/tags/tag308.xml" ContentType="application/vnd.openxmlformats-officedocument.presentationml.tags+xml"/>
  <Override PartName="/ppt/tags/tag639.xml" ContentType="application/vnd.openxmlformats-officedocument.presentationml.tags+xml"/>
  <Override PartName="/ppt/tags/tag147.xml" ContentType="application/vnd.openxmlformats-officedocument.presentationml.tags+xml"/>
  <Override PartName="/ppt/tags/tag478.xml" ContentType="application/vnd.openxmlformats-officedocument.presentationml.tags+xml"/>
  <Override PartName="/ppt/slideLayouts/slideLayout216.xml" ContentType="application/vnd.openxmlformats-officedocument.presentationml.slideLayout+xml"/>
  <Override PartName="/ppt/tags/tag825.xml" ContentType="application/vnd.openxmlformats-officedocument.presentationml.tags+xml"/>
  <Override PartName="/ppt/diagrams/layout3.xml" ContentType="application/vnd.openxmlformats-officedocument.drawingml.diagramLayout+xml"/>
  <Override PartName="/ppt/tags/tag32.xml" ContentType="application/vnd.openxmlformats-officedocument.presentationml.tags+xml"/>
  <Override PartName="/ppt/tags/tag333.xml" ContentType="application/vnd.openxmlformats-officedocument.presentationml.tags+xml"/>
  <Override PartName="/ppt/tags/tag664.xml" ContentType="application/vnd.openxmlformats-officedocument.presentationml.tags+xml"/>
  <Override PartName="/ppt/tags/tag850.xml" ContentType="application/vnd.openxmlformats-officedocument.presentationml.tags+xml"/>
  <Override PartName="/ppt/slideLayouts/slideLayout241.xml" ContentType="application/vnd.openxmlformats-officedocument.presentationml.slideLayout+xml"/>
  <Override PartName="/ppt/tags/tag172.xml" ContentType="application/vnd.openxmlformats-officedocument.presentationml.tags+xml"/>
  <Override PartName="/ppt/slideLayouts/slideLayout78.xml" ContentType="application/vnd.openxmlformats-officedocument.presentationml.slideLayout+xml"/>
  <Override PartName="/ppt/tags/tag409.xml" ContentType="application/vnd.openxmlformats-officedocument.presentationml.tags+xml"/>
  <Override PartName="/ppt/diagrams/drawing5.xml" ContentType="application/vnd.ms-office.drawingml.diagramDrawing+xml"/>
  <Override PartName="/ppt/tags/tag103.xml" ContentType="application/vnd.openxmlformats-officedocument.presentationml.tags+xml"/>
  <Override PartName="/ppt/tags/tag248.xml" ContentType="application/vnd.openxmlformats-officedocument.presentationml.tags+xml"/>
  <Override PartName="/ppt/tags/tag434.xml" ContentType="application/vnd.openxmlformats-officedocument.presentationml.tags+xml"/>
  <Override PartName="/ppt/slideLayouts/slideLayout156.xml" ContentType="application/vnd.openxmlformats-officedocument.presentationml.slideLayout+xml"/>
  <Override PartName="/ppt/tags/tag579.xml" ContentType="application/vnd.openxmlformats-officedocument.presentationml.tags+xml"/>
  <Override PartName="/ppt/tags/tag926.xml" ContentType="application/vnd.openxmlformats-officedocument.presentationml.tags+xml"/>
  <Override PartName="/ppt/notesSlides/notesSlide1.xml" ContentType="application/vnd.openxmlformats-officedocument.presentationml.notesSlide+xml"/>
  <Override PartName="/ppt/tags/tag273.xml" ContentType="application/vnd.openxmlformats-officedocument.presentationml.tags+xml"/>
  <Override PartName="/ppt/tags/tag620.xml" ContentType="application/vnd.openxmlformats-officedocument.presentationml.tags+xml"/>
  <Override PartName="/ppt/tags/tag765.xml" ContentType="application/vnd.openxmlformats-officedocument.presentationml.tags+xml"/>
  <Override PartName="/ppt/tags/tag951.xml" ContentType="application/vnd.openxmlformats-officedocument.presentationml.tags+xml"/>
  <Override PartName="/ppt/slideLayouts/slideLayout34.xml" ContentType="application/vnd.openxmlformats-officedocument.presentationml.slideLayout+xml"/>
  <Override PartName="/ppt/slideLayouts/slideLayout181.xml" ContentType="application/vnd.openxmlformats-officedocument.presentationml.slideLayout+xml"/>
  <Override PartName="/ppt/tags/tag790.xml" ContentType="application/vnd.openxmlformats-officedocument.presentationml.tags+xml"/>
  <Override PartName="/ppt/tags/tag48.xml" ContentType="application/vnd.openxmlformats-officedocument.presentationml.tags+xml"/>
  <Override PartName="/ppt/tags/tag188.xml" ContentType="application/vnd.openxmlformats-officedocument.presentationml.tags+xml"/>
  <Override PartName="/ppt/tags/tag204.xml" ContentType="application/vnd.openxmlformats-officedocument.presentationml.tags+xml"/>
  <Override PartName="/ppt/slideLayouts/slideLayout112.xml" ContentType="application/vnd.openxmlformats-officedocument.presentationml.slideLayout+xml"/>
  <Override PartName="/ppt/tags/tag349.xml" ContentType="application/vnd.openxmlformats-officedocument.presentationml.tags+xml"/>
  <Override PartName="/ppt/tags/tag535.xml" ContentType="application/vnd.openxmlformats-officedocument.presentationml.tags+xml"/>
  <Override PartName="/ppt/tags/tag866.xml" ContentType="application/vnd.openxmlformats-officedocument.presentationml.tags+xml"/>
  <Override PartName="/ppt/slideLayouts/slideLayout257.xml" ContentType="application/vnd.openxmlformats-officedocument.presentationml.slideLayout+xml"/>
  <Override PartName="/ppt/tags/tag73.xml" ContentType="application/vnd.openxmlformats-officedocument.presentationml.tags+xml"/>
  <Override PartName="/ppt/tags/tag374.xml" ContentType="application/vnd.openxmlformats-officedocument.presentationml.tags+xml"/>
  <Override PartName="/ppt/theme/theme17.xml" ContentType="application/vnd.openxmlformats-officedocument.theme+xml"/>
  <Override PartName="/ppt/tags/tag721.xml" ContentType="application/vnd.openxmlformats-officedocument.presentationml.tags+xml"/>
  <Override PartName="/ppt/slideMasters/slideMaster21.xml" ContentType="application/vnd.openxmlformats-officedocument.presentationml.slideMaster+xml"/>
  <Override PartName="/ppt/tags/tag119.xml" ContentType="application/vnd.openxmlformats-officedocument.presentationml.tags+xml"/>
  <Override PartName="/ppt/tags/tag560.xml" ContentType="application/vnd.openxmlformats-officedocument.presentationml.tags+xml"/>
  <Override PartName="/ppt/tags/tag891.xml" ContentType="application/vnd.openxmlformats-officedocument.presentationml.tags+xml"/>
  <Override PartName="/ppt/theme/theme9.xml" ContentType="application/vnd.openxmlformats-officedocument.theme+xml"/>
  <Override PartName="/ppt/tags/tag289.xml" ContentType="application/vnd.openxmlformats-officedocument.presentationml.tags+xml"/>
  <Override PartName="/ppt/tags/tag305.xml" ContentType="application/vnd.openxmlformats-officedocument.presentationml.tags+xml"/>
  <Override PartName="/ppt/tags/tag636.xml" ContentType="application/vnd.openxmlformats-officedocument.presentationml.tags+xml"/>
  <Override PartName="/ppt/slideLayouts/slideLayout213.xml" ContentType="application/vnd.openxmlformats-officedocument.presentationml.slideLayout+xml"/>
  <Override PartName="/ppt/tags/tag822.xml" ContentType="application/vnd.openxmlformats-officedocument.presentationml.tags+xml"/>
  <Override PartName="/ppt/tags/tag967.xml" ContentType="application/vnd.openxmlformats-officedocument.presentationml.tags+xml"/>
  <Override PartName="/ppt/tags/tag144.xml" ContentType="application/vnd.openxmlformats-officedocument.presentationml.tags+xml"/>
  <Override PartName="/ppt/tags/tag330.xml" ContentType="application/vnd.openxmlformats-officedocument.presentationml.tags+xml"/>
  <Override PartName="/ppt/tags/tag475.xml" ContentType="application/vnd.openxmlformats-officedocument.presentationml.tags+xml"/>
  <Override PartName="/ppt/tags/tag661.xml" ContentType="application/vnd.openxmlformats-officedocument.presentationml.tags+xml"/>
  <Override PartName="/ppt/slideLayouts/slideLayout197.xml" ContentType="application/vnd.openxmlformats-officedocument.presentationml.slideLayout+xml"/>
  <Override PartName="/ppt/tags/tag406.xml" ContentType="application/vnd.openxmlformats-officedocument.presentationml.tags+xml"/>
  <Override PartName="/ppt/slideLayouts/slideLayout128.xml" ContentType="application/vnd.openxmlformats-officedocument.presentationml.slideLayout+xml"/>
  <Override PartName="/ppt/tags/tag737.xml" ContentType="application/vnd.openxmlformats-officedocument.presentationml.tags+xml"/>
  <Override PartName="/ppt/diagrams/drawing2.xml" ContentType="application/vnd.ms-office.drawingml.diagramDrawing+xml"/>
  <Override PartName="/ppt/tags/tag89.xml" ContentType="application/vnd.openxmlformats-officedocument.presentationml.tags+xml"/>
  <Override PartName="/ppt/slideLayouts/slideLayout75.xml" ContentType="application/vnd.openxmlformats-officedocument.presentationml.slideLayout+xml"/>
  <Override PartName="/ppt/tags/tag245.xml" ContentType="application/vnd.openxmlformats-officedocument.presentationml.tags+xml"/>
  <Override PartName="/ppt/tags/tag576.xml" ContentType="application/vnd.openxmlformats-officedocument.presentationml.tags+xml"/>
  <Override PartName="/ppt/tags/tag923.xml" ContentType="application/vnd.openxmlformats-officedocument.presentationml.tags+xml"/>
  <Override PartName="/ppt/tags/tag100.xml" ContentType="application/vnd.openxmlformats-officedocument.presentationml.tags+xml"/>
  <Override PartName="/ppt/tags/tag431.xml" ContentType="application/vnd.openxmlformats-officedocument.presentationml.tags+xml"/>
  <Override PartName="/ppt/slideLayouts/slideLayout153.xml" ContentType="application/vnd.openxmlformats-officedocument.presentationml.slideLayout+xml"/>
  <Override PartName="/ppt/tags/tag762.xml" ContentType="application/vnd.openxmlformats-officedocument.presentationml.tags+xml"/>
  <Override PartName="/ppt/tags/tag270.xml" ContentType="application/vnd.openxmlformats-officedocument.presentationml.tags+xml"/>
  <Override PartName="/ppt/tags/tag507.xml" ContentType="application/vnd.openxmlformats-officedocument.presentationml.tags+xml"/>
  <Override PartName="/ppt/slideLayouts/slideLayout229.xml" ContentType="application/vnd.openxmlformats-officedocument.presentationml.slideLayout+xml"/>
  <Override PartName="/ppt/tags/tag838.xml" ContentType="application/vnd.openxmlformats-officedocument.presentationml.tags+xml"/>
  <Override PartName="/ppt/tags/tag45.xml" ContentType="application/vnd.openxmlformats-officedocument.presentationml.tags+xml"/>
  <Override PartName="/ppt/slideLayouts/slideLayout31.xml" ContentType="application/vnd.openxmlformats-officedocument.presentationml.slideLayout+xml"/>
  <Override PartName="/ppt/tags/tag201.xml" ContentType="application/vnd.openxmlformats-officedocument.presentationml.tags+xml"/>
  <Override PartName="/ppt/tags/tag346.xml" ContentType="application/vnd.openxmlformats-officedocument.presentationml.tags+xml"/>
  <Override PartName="/ppt/tags/tag532.xml" ContentType="application/vnd.openxmlformats-officedocument.presentationml.tags+xml"/>
  <Override PartName="/ppt/tags/tag677.xml" ContentType="application/vnd.openxmlformats-officedocument.presentationml.tags+xml"/>
  <Override PartName="/ppt/slideLayouts/slideLayout254.xml" ContentType="application/vnd.openxmlformats-officedocument.presentationml.slideLayout+xml"/>
  <Override PartName="/ppt/tags/tag185.xml" ContentType="application/vnd.openxmlformats-officedocument.presentationml.tags+xml"/>
  <Override PartName="/ppt/theme/theme14.xml" ContentType="application/vnd.openxmlformats-officedocument.theme+xml"/>
  <Override PartName="/ppt/tags/tag371.xml" ContentType="application/vnd.openxmlformats-officedocument.presentationml.tags+xml"/>
  <Override PartName="/ppt/tags/tag86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608.xml" ContentType="application/vnd.openxmlformats-officedocument.presentationml.tags+xml"/>
  <Override PartName="/ppt/tags/tag939.xml" ContentType="application/vnd.openxmlformats-officedocument.presentationml.tags+xml"/>
  <Override PartName="/ppt/theme/theme6.xml" ContentType="application/vnd.openxmlformats-officedocument.theme+xml"/>
  <Override PartName="/ppt/tags/tag302.xml" ContentType="application/vnd.openxmlformats-officedocument.presentationml.tags+xml"/>
  <Override PartName="/ppt/tags/tag447.xml" ContentType="application/vnd.openxmlformats-officedocument.presentationml.tags+xml"/>
  <Override PartName="/ppt/slideLayouts/slideLayout169.xml" ContentType="application/vnd.openxmlformats-officedocument.presentationml.slideLayout+xml"/>
  <Override PartName="/ppt/tags/tag633.xml" ContentType="application/vnd.openxmlformats-officedocument.presentationml.tags+xml"/>
  <Override PartName="/ppt/slideLayouts/slideLayout210.xml" ContentType="application/vnd.openxmlformats-officedocument.presentationml.slideLayout+xml"/>
  <Override PartName="/ppt/tags/tag778.xml" ContentType="application/vnd.openxmlformats-officedocument.presentationml.tags+xml"/>
  <Override PartName="/ppt/tags/tag964.xml" ContentType="application/vnd.openxmlformats-officedocument.presentationml.tags+xml"/>
  <Override PartName="/ppt/tags/tag141.xml" ContentType="application/vnd.openxmlformats-officedocument.presentationml.tags+xml"/>
  <Override PartName="/ppt/tags/tag286.xml" ContentType="application/vnd.openxmlformats-officedocument.presentationml.tags+xml"/>
  <Override PartName="/ppt/tags/tag472.xml" ContentType="application/vnd.openxmlformats-officedocument.presentationml.tags+xml"/>
  <Override PartName="/ppt/slideLayouts/slideLayout194.xml" ContentType="application/vnd.openxmlformats-officedocument.presentationml.slideLayout+xml"/>
  <Override PartName="/ppt/tags/tag709.xml" ContentType="application/vnd.openxmlformats-officedocument.presentationml.tags+xml"/>
  <Override PartName="/ppt/slideLayouts/slideLayout47.xml" ContentType="application/vnd.openxmlformats-officedocument.presentationml.slideLayout+xml"/>
  <Override PartName="/ppt/tags/tag217.xml" ContentType="application/vnd.openxmlformats-officedocument.presentationml.tags+xml"/>
  <Override PartName="/ppt/tags/tag548.xml" ContentType="application/vnd.openxmlformats-officedocument.presentationml.tags+xml"/>
  <Override PartName="/ppt/tags/tag86.xml" ContentType="application/vnd.openxmlformats-officedocument.presentationml.tags+xml"/>
  <Override PartName="/ppt/slideLayouts/slideLayout72.xml" ContentType="application/vnd.openxmlformats-officedocument.presentationml.slideLayout+xml"/>
  <Override PartName="/ppt/tags/tag387.xml" ContentType="application/vnd.openxmlformats-officedocument.presentationml.tags+xml"/>
  <Override PartName="/ppt/tags/tag403.xml" ContentType="application/vnd.openxmlformats-officedocument.presentationml.tags+xml"/>
  <Override PartName="/ppt/slideLayouts/slideLayout125.xml" ContentType="application/vnd.openxmlformats-officedocument.presentationml.slideLayout+xml"/>
  <Override PartName="/ppt/tags/tag734.xml" ContentType="application/vnd.openxmlformats-officedocument.presentationml.tags+xml"/>
  <Override PartName="/ppt/tags/tag879.xml" ContentType="application/vnd.openxmlformats-officedocument.presentationml.tags+xml"/>
  <Override PartName="/ppt/tags/tag920.xml" ContentType="application/vnd.openxmlformats-officedocument.presentationml.tags+xml"/>
  <Override PartName="/ppt/tags/tag242.xml" ContentType="application/vnd.openxmlformats-officedocument.presentationml.tags+xml"/>
  <Override PartName="/ppt/slideLayouts/slideLayout150.xml" ContentType="application/vnd.openxmlformats-officedocument.presentationml.slideLayout+xml"/>
  <Override PartName="/ppt/tags/tag573.xml" ContentType="application/vnd.openxmlformats-officedocument.presentationml.tags+xml"/>
  <Override PartName="/ppt/tags/tag17.xml" ContentType="application/vnd.openxmlformats-officedocument.presentationml.tags+xml"/>
  <Override PartName="/ppt/tags/tag318.xml" ContentType="application/vnd.openxmlformats-officedocument.presentationml.tags+xml"/>
  <Override PartName="/ppt/tags/tag504.xml" ContentType="application/vnd.openxmlformats-officedocument.presentationml.tags+xml"/>
  <Override PartName="/ppt/tags/tag649.xml" ContentType="application/vnd.openxmlformats-officedocument.presentationml.tags+xml"/>
  <Override PartName="/ppt/slideLayouts/slideLayout226.xml" ContentType="application/vnd.openxmlformats-officedocument.presentationml.slideLayout+xml"/>
  <Override PartName="/ppt/slideMasters/slideMaster9.xml" ContentType="application/vnd.openxmlformats-officedocument.presentationml.slideMaster+xml"/>
  <Override PartName="/ppt/tags/tag157.xml" ContentType="application/vnd.openxmlformats-officedocument.presentationml.tags+xml"/>
  <Override PartName="/ppt/tags/tag343.xml" ContentType="application/vnd.openxmlformats-officedocument.presentationml.tags+xml"/>
  <Override PartName="/ppt/tags/tag488.xml" ContentType="application/vnd.openxmlformats-officedocument.presentationml.tags+xml"/>
  <Override PartName="/ppt/tags/tag835.xml" ContentType="application/vnd.openxmlformats-officedocument.presentationml.tags+xml"/>
  <Override PartName="/ppt/tags/tag42.xml" ContentType="application/vnd.openxmlformats-officedocument.presentationml.tags+xml"/>
  <Override PartName="/ppt/tags/tag182.xml" ContentType="application/vnd.openxmlformats-officedocument.presentationml.tags+xml"/>
  <Override PartName="/ppt/tags/tag674.xml" ContentType="application/vnd.openxmlformats-officedocument.presentationml.tags+xml"/>
  <Override PartName="/ppt/tags/tag860.xml" ContentType="application/vnd.openxmlformats-officedocument.presentationml.tags+xml"/>
  <Override PartName="/ppt/slideLayouts/slideLayout251.xml" ContentType="application/vnd.openxmlformats-officedocument.presentationml.slideLayout+xml"/>
  <Override PartName="/ppt/diagrams/data3.xml" ContentType="application/vnd.openxmlformats-officedocument.drawingml.diagramData+xml"/>
  <Override PartName="/ppt/diagrams/colors5.xml" ContentType="application/vnd.openxmlformats-officedocument.drawingml.diagramColors+xml"/>
  <Override PartName="/ppt/theme/theme11.xml" ContentType="application/vnd.openxmlformats-officedocument.theme+xml"/>
  <Override PartName="/ppt/slideLayouts/slideLayout88.xml" ContentType="application/vnd.openxmlformats-officedocument.presentationml.slideLayout+xml"/>
  <Override PartName="/ppt/tags/tag419.xml" ContentType="application/vnd.openxmlformats-officedocument.presentationml.tags+xml"/>
  <Override PartName="/ppt/tags/tag605.xml" ContentType="application/vnd.openxmlformats-officedocument.presentationml.tags+xml"/>
  <Override PartName="/ppt/tags/tag936.xml" ContentType="application/vnd.openxmlformats-officedocument.presentationml.tags+xml"/>
  <Override PartName="/ppt/slideLayouts/slideLayout19.xml" ContentType="application/vnd.openxmlformats-officedocument.presentationml.slideLayout+xml"/>
  <Override PartName="/ppt/tags/tag113.xml" ContentType="application/vnd.openxmlformats-officedocument.presentationml.tags+xml"/>
  <Override PartName="/ppt/tags/tag258.xml" ContentType="application/vnd.openxmlformats-officedocument.presentationml.tags+xml"/>
  <Override PartName="/ppt/tags/tag444.xml" ContentType="application/vnd.openxmlformats-officedocument.presentationml.tags+xml"/>
  <Override PartName="/ppt/slideLayouts/slideLayout166.xml" ContentType="application/vnd.openxmlformats-officedocument.presentationml.slideLayout+xml"/>
  <Override PartName="/ppt/tags/tag589.xml" ContentType="application/vnd.openxmlformats-officedocument.presentationml.tags+xml"/>
  <Override PartName="/ppt/tags/tag775.xml" ContentType="application/vnd.openxmlformats-officedocument.presentationml.tags+xml"/>
  <Override PartName="/ppt/theme/theme3.xml" ContentType="application/vnd.openxmlformats-officedocument.theme+xml"/>
  <Override PartName="/ppt/tags/tag283.xml" ContentType="application/vnd.openxmlformats-officedocument.presentationml.tags+xml"/>
  <Override PartName="/ppt/tags/tag630.xml" ContentType="application/vnd.openxmlformats-officedocument.presentationml.tags+xml"/>
  <Override PartName="/ppt/tags/tag961.xml" ContentType="application/vnd.openxmlformats-officedocument.presentationml.tags+xml"/>
  <Override PartName="/ppt/tags/tag58.xml" ContentType="application/vnd.openxmlformats-officedocument.presentationml.tags+xml"/>
  <Override PartName="/ppt/slideLayouts/slideLayout44.xml" ContentType="application/vnd.openxmlformats-officedocument.presentationml.slideLayout+xml"/>
  <Override PartName="/ppt/tags/tag359.xml" ContentType="application/vnd.openxmlformats-officedocument.presentationml.tags+xml"/>
  <Override PartName="/ppt/slideLayouts/slideLayout191.xml" ContentType="application/vnd.openxmlformats-officedocument.presentationml.slideLayout+xml"/>
  <Override PartName="/ppt/tags/tag706.xml" ContentType="application/vnd.openxmlformats-officedocument.presentationml.tags+xml"/>
  <Override PartName="/ppt/tags/tag198.xml" ContentType="application/vnd.openxmlformats-officedocument.presentationml.tags+xml"/>
  <Override PartName="/ppt/tags/tag214.xml" ContentType="application/vnd.openxmlformats-officedocument.presentationml.tags+xml"/>
  <Override PartName="/ppt/tags/tag400.xml" ContentType="application/vnd.openxmlformats-officedocument.presentationml.tags+xml"/>
  <Override PartName="/ppt/slideLayouts/slideLayout122.xml" ContentType="application/vnd.openxmlformats-officedocument.presentationml.slideLayout+xml"/>
  <Override PartName="/ppt/tags/tag545.xml" ContentType="application/vnd.openxmlformats-officedocument.presentationml.tags+xml"/>
  <Override PartName="/ppt/tags/tag731.xml" ContentType="application/vnd.openxmlformats-officedocument.presentationml.tags+xml"/>
  <Override PartName="/ppt/tags/tag876.xml" ContentType="application/vnd.openxmlformats-officedocument.presentationml.tags+xml"/>
  <Override PartName="/ppt/tags/tag83.xml" ContentType="application/vnd.openxmlformats-officedocument.presentationml.tags+xml"/>
  <Override PartName="/ppt/tags/tag384.xml" ContentType="application/vnd.openxmlformats-officedocument.presentationml.tags+xml"/>
  <Override PartName="/ppt/tags/tag570.xml" ContentType="application/vnd.openxmlformats-officedocument.presentationml.tags+xml"/>
  <Override PartName="/ppt/theme/theme27.xml" ContentType="application/vnd.openxmlformats-officedocument.theme+xml"/>
  <Override PartName="/ppt/tags/tag807.xml" ContentType="application/vnd.openxmlformats-officedocument.presentationml.tags+xml"/>
  <Override PartName="/ppt/slideMasters/slideMaster31.xml" ContentType="application/vnd.openxmlformats-officedocument.presentationml.slideMaster+xml"/>
  <Override PartName="/ppt/tags/tag14.xml" ContentType="application/vnd.openxmlformats-officedocument.presentationml.tags+xml"/>
  <Override PartName="/ppt/tags/tag129.xml" ContentType="application/vnd.openxmlformats-officedocument.presentationml.tags+xml"/>
  <Override PartName="/ppt/tags/tag315.xml" ContentType="application/vnd.openxmlformats-officedocument.presentationml.tags+xml"/>
  <Override PartName="/ppt/tags/tag646.xml" ContentType="application/vnd.openxmlformats-officedocument.presentationml.tags+xml"/>
  <Override PartName="/ppt/slideMasters/slideMaster6.xml" ContentType="application/vnd.openxmlformats-officedocument.presentationml.slideMaster+xml"/>
  <Override PartName="/ppt/tags/tag154.xml" ContentType="application/vnd.openxmlformats-officedocument.presentationml.tags+xml"/>
  <Override PartName="/ppt/tags/tag299.xml" ContentType="application/vnd.openxmlformats-officedocument.presentationml.tags+xml"/>
  <Override PartName="/ppt/tags/tag485.xml" ContentType="application/vnd.openxmlformats-officedocument.presentationml.tags+xml"/>
  <Override PartName="/ppt/tags/tag501.xml" ContentType="application/vnd.openxmlformats-officedocument.presentationml.tags+xml"/>
  <Override PartName="/ppt/slideLayouts/slideLayout223.xml" ContentType="application/vnd.openxmlformats-officedocument.presentationml.slideLayout+xml"/>
  <Override PartName="/ppt/tags/tag832.xml" ContentType="application/vnd.openxmlformats-officedocument.presentationml.tags+xml"/>
  <Override PartName="/ppt/tags/tag340.xml" ContentType="application/vnd.openxmlformats-officedocument.presentationml.tags+xml"/>
  <Override PartName="/ppt/tags/tag671.xml" ContentType="application/vnd.openxmlformats-officedocument.presentationml.tags+xml"/>
  <Override PartName="/ppt/tags/tag908.xml" ContentType="application/vnd.openxmlformats-officedocument.presentationml.tags+xml"/>
  <Override PartName="/ppt/slideLayouts/slideLayout85.xml" ContentType="application/vnd.openxmlformats-officedocument.presentationml.slideLayout+xml"/>
  <Override PartName="/ppt/tags/tag416.xml" ContentType="application/vnd.openxmlformats-officedocument.presentationml.tags+xml"/>
  <Override PartName="/ppt/slideLayouts/slideLayout138.xml" ContentType="application/vnd.openxmlformats-officedocument.presentationml.slideLayout+xml"/>
  <Override PartName="/ppt/tags/tag747.xml" ContentType="application/vnd.openxmlformats-officedocument.presentationml.tags+xml"/>
  <Override PartName="/ppt/diagrams/colors2.xml" ContentType="application/vnd.openxmlformats-officedocument.drawingml.diagramColors+xml"/>
  <Override PartName="/ppt/slides/slide17.xml" ContentType="application/vnd.openxmlformats-officedocument.presentationml.slide+xml"/>
  <Override PartName="/ppt/tags/tag99.xml" ContentType="application/vnd.openxmlformats-officedocument.presentationml.tags+xml"/>
  <Override PartName="/ppt/tags/tag110.xml" ContentType="application/vnd.openxmlformats-officedocument.presentationml.tags+xml"/>
  <Override PartName="/ppt/tags/tag255.xml" ContentType="application/vnd.openxmlformats-officedocument.presentationml.tags+xml"/>
  <Override PartName="/ppt/slideLayouts/slideLayout163.xml" ContentType="application/vnd.openxmlformats-officedocument.presentationml.slideLayout+xml"/>
  <Override PartName="/ppt/tags/tag586.xml" ContentType="application/vnd.openxmlformats-officedocument.presentationml.tags+xml"/>
  <Override PartName="/ppt/tags/tag602.xml" ContentType="application/vnd.openxmlformats-officedocument.presentationml.tags+xml"/>
  <Override PartName="/ppt/tags/tag933.xml" ContentType="application/vnd.openxmlformats-officedocument.presentationml.tags+xml"/>
  <Override PartName="/ppt/slideLayouts/slideLayout16.xml" ContentType="application/vnd.openxmlformats-officedocument.presentationml.slideLayout+xml"/>
  <Override PartName="/ppt/tags/tag280.xml" ContentType="application/vnd.openxmlformats-officedocument.presentationml.tags+xml"/>
  <Override PartName="/ppt/tags/tag441.xml" ContentType="application/vnd.openxmlformats-officedocument.presentationml.tags+xml"/>
  <Override PartName="/ppt/tags/tag772.xml" ContentType="application/vnd.openxmlformats-officedocument.presentationml.tags+xml"/>
  <Override PartName="/ppt/slideLayouts/slideLayout41.xml" ContentType="application/vnd.openxmlformats-officedocument.presentationml.slideLayout+xml"/>
  <Override PartName="/ppt/tags/tag517.xml" ContentType="application/vnd.openxmlformats-officedocument.presentationml.tags+xml"/>
  <Override PartName="/ppt/tags/tag703.xml" ContentType="application/vnd.openxmlformats-officedocument.presentationml.tags+xml"/>
  <Override PartName="/ppt/tags/tag848.xml" ContentType="application/vnd.openxmlformats-officedocument.presentationml.tags+xml"/>
  <Override PartName="/ppt/slideLayouts/slideLayout239.xml" ContentType="application/vnd.openxmlformats-officedocument.presentationml.slideLayout+xml"/>
  <Override PartName="/ppt/tags/tag55.xml" ContentType="application/vnd.openxmlformats-officedocument.presentationml.tags+xml"/>
  <Override PartName="/ppt/tags/tag211.xml" ContentType="application/vnd.openxmlformats-officedocument.presentationml.tags+xml"/>
  <Override PartName="/ppt/tags/tag356.xml" ContentType="application/vnd.openxmlformats-officedocument.presentationml.tags+xml"/>
  <Override PartName="/ppt/tags/tag542.xml" ContentType="application/vnd.openxmlformats-officedocument.presentationml.tags+xml"/>
  <Override PartName="/ppt/tags/tag687.xml" ContentType="application/vnd.openxmlformats-officedocument.presentationml.tags+xml"/>
  <Override PartName="/ppt/tags/tag873.xml" ContentType="application/vnd.openxmlformats-officedocument.presentationml.tags+xml"/>
  <Override PartName="/ppt/slideLayouts/slideLayout264.xml" ContentType="application/vnd.openxmlformats-officedocument.presentationml.slideLayout+xml"/>
  <Override PartName="/ppt/tags/tag80.xml" ContentType="application/vnd.openxmlformats-officedocument.presentationml.tags+xml"/>
  <Override PartName="/ppt/tags/tag195.xml" ContentType="application/vnd.openxmlformats-officedocument.presentationml.tags+xml"/>
  <Override PartName="/ppt/tags/tag381.xml" ContentType="application/vnd.openxmlformats-officedocument.presentationml.tags+xml"/>
  <Override PartName="/ppt/tags/tag618.xml" ContentType="application/vnd.openxmlformats-officedocument.presentationml.tags+xml"/>
  <Override PartName="/ppt/theme/theme24.xml" ContentType="application/vnd.openxmlformats-officedocument.theme+xml"/>
  <Override PartName="/ppt/tags/tag126.xml" ContentType="application/vnd.openxmlformats-officedocument.presentationml.tags+xml"/>
  <Override PartName="/ppt/tags/tag457.xml" ContentType="application/vnd.openxmlformats-officedocument.presentationml.tags+xml"/>
  <Override PartName="/ppt/slideLayouts/slideLayout179.xml" ContentType="application/vnd.openxmlformats-officedocument.presentationml.slideLayout+xml"/>
  <Override PartName="/ppt/tags/tag804.xml" ContentType="application/vnd.openxmlformats-officedocument.presentationml.tags+xml"/>
  <Override PartName="/ppt/tags/tag949.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tags/tag296.xml" ContentType="application/vnd.openxmlformats-officedocument.presentationml.tags+xml"/>
  <Override PartName="/ppt/tags/tag312.xml" ContentType="application/vnd.openxmlformats-officedocument.presentationml.tags+xml"/>
  <Override PartName="/ppt/tags/tag643.xml" ContentType="application/vnd.openxmlformats-officedocument.presentationml.tags+xml"/>
  <Override PartName="/ppt/slideLayouts/slideLayout220.xml" ContentType="application/vnd.openxmlformats-officedocument.presentationml.slideLayout+xml"/>
  <Override PartName="/ppt/tags/tag788.xml" ContentType="application/vnd.openxmlformats-officedocument.presentationml.tags+xml"/>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ags/tag151.xml" ContentType="application/vnd.openxmlformats-officedocument.presentationml.tags+xml"/>
  <Override PartName="/ppt/tags/tag482.xml" ContentType="application/vnd.openxmlformats-officedocument.presentationml.tags+xml"/>
  <Override PartName="/ppt/tags/tag719.xml" ContentType="application/vnd.openxmlformats-officedocument.presentationml.tags+xml"/>
  <Override PartName="/ppt/tags/tag227.xml" ContentType="application/vnd.openxmlformats-officedocument.presentationml.tags+xml"/>
  <Override PartName="/ppt/tags/tag413.xml" ContentType="application/vnd.openxmlformats-officedocument.presentationml.tags+xml"/>
  <Override PartName="/ppt/slideLayouts/slideLayout135.xml" ContentType="application/vnd.openxmlformats-officedocument.presentationml.slideLayout+xml"/>
  <Override PartName="/ppt/tags/tag558.xml" ContentType="application/vnd.openxmlformats-officedocument.presentationml.tags+xml"/>
  <Override PartName="/ppt/tags/tag889.xml" ContentType="application/vnd.openxmlformats-officedocument.presentationml.tags+xml"/>
  <Override PartName="/ppt/tags/tag905.xml" ContentType="application/vnd.openxmlformats-officedocument.presentationml.tags+xml"/>
  <Override PartName="/ppt/slideMasters/slideMaster19.xml" ContentType="application/vnd.openxmlformats-officedocument.presentationml.slideMaster+xml"/>
  <Override PartName="/ppt/tags/tag96.xml" ContentType="application/vnd.openxmlformats-officedocument.presentationml.tags+xml"/>
  <Override PartName="/ppt/slideLayouts/slideLayout82.xml" ContentType="application/vnd.openxmlformats-officedocument.presentationml.slideLayout+xml"/>
  <Override PartName="/ppt/tags/tag252.xml" ContentType="application/vnd.openxmlformats-officedocument.presentationml.tags+xml"/>
  <Override PartName="/ppt/tags/tag397.xml" ContentType="application/vnd.openxmlformats-officedocument.presentationml.tags+xml"/>
  <Override PartName="/ppt/tags/tag744.xml" ContentType="application/vnd.openxmlformats-officedocument.presentationml.tags+xml"/>
  <Override PartName="/ppt/tags/tag930.xml" ContentType="application/vnd.openxmlformats-officedocument.presentationml.tags+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160.xml" ContentType="application/vnd.openxmlformats-officedocument.presentationml.slideLayout+xml"/>
  <Override PartName="/ppt/tags/tag583.xml" ContentType="application/vnd.openxmlformats-officedocument.presentationml.tags+xml"/>
  <Override PartName="/ppt/tags/tag27.xml" ContentType="application/vnd.openxmlformats-officedocument.presentationml.tags+xml"/>
  <Override PartName="/ppt/tags/tag328.xml" ContentType="application/vnd.openxmlformats-officedocument.presentationml.tags+xml"/>
  <Override PartName="/ppt/tags/tag514.xml" ContentType="application/vnd.openxmlformats-officedocument.presentationml.tags+xml"/>
  <Override PartName="/ppt/tags/tag659.xml" ContentType="application/vnd.openxmlformats-officedocument.presentationml.tags+xml"/>
  <Override PartName="/ppt/slideLayouts/slideLayout236.xml" ContentType="application/vnd.openxmlformats-officedocument.presentationml.slideLayout+xml"/>
  <Override PartName="/ppt/tags/tag845.xml" ContentType="application/vnd.openxmlformats-officedocument.presentationml.tags+xml"/>
  <Override PartName="/ppt/tags/tag52.xml" ContentType="application/vnd.openxmlformats-officedocument.presentationml.tags+xml"/>
  <Override PartName="/ppt/tags/tag167.xml" ContentType="application/vnd.openxmlformats-officedocument.presentationml.tags+xml"/>
  <Override PartName="/ppt/tags/tag353.xml" ContentType="application/vnd.openxmlformats-officedocument.presentationml.tags+xml"/>
  <Override PartName="/ppt/tags/tag498.xml" ContentType="application/vnd.openxmlformats-officedocument.presentationml.tags+xml"/>
  <Override PartName="/ppt/tags/tag684.xml" ContentType="application/vnd.openxmlformats-officedocument.presentationml.tags+xml"/>
  <Override PartName="/ppt/tags/tag700.xml" ContentType="application/vnd.openxmlformats-officedocument.presentationml.tags+xml"/>
  <Override PartName="/ppt/tags/tag192.xml" ContentType="application/vnd.openxmlformats-officedocument.presentationml.tags+xml"/>
  <Override PartName="/ppt/tags/tag429.xml" ContentType="application/vnd.openxmlformats-officedocument.presentationml.tags+xml"/>
  <Override PartName="/ppt/theme/theme21.xml" ContentType="application/vnd.openxmlformats-officedocument.theme+xml"/>
  <Override PartName="/ppt/tags/tag870.xml" ContentType="application/vnd.openxmlformats-officedocument.presentationml.tags+xml"/>
  <Override PartName="/ppt/slideLayouts/slideLayout261.xml" ContentType="application/vnd.openxmlformats-officedocument.presentationml.slideLayout+xml"/>
  <Override PartName="/ppt/tags/tag268.xml" ContentType="application/vnd.openxmlformats-officedocument.presentationml.tags+xml"/>
  <Override PartName="/ppt/slideLayouts/slideLayout98.xml" ContentType="application/vnd.openxmlformats-officedocument.presentationml.slideLayout+xml"/>
  <Override PartName="/ppt/tags/tag599.xml" ContentType="application/vnd.openxmlformats-officedocument.presentationml.tags+xml"/>
  <Override PartName="/ppt/tags/tag615.xml" ContentType="application/vnd.openxmlformats-officedocument.presentationml.tags+xml"/>
  <Override PartName="/ppt/tags/tag801.xml" ContentType="application/vnd.openxmlformats-officedocument.presentationml.tags+xml"/>
  <Override PartName="/ppt/tags/tag946.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ags/tag123.xml" ContentType="application/vnd.openxmlformats-officedocument.presentationml.tags+xml"/>
  <Override PartName="/ppt/tags/tag454.xml" ContentType="application/vnd.openxmlformats-officedocument.presentationml.tags+xml"/>
  <Override PartName="/ppt/slideLayouts/slideLayout176.xml" ContentType="application/vnd.openxmlformats-officedocument.presentationml.slideLayout+xml"/>
  <Override PartName="/ppt/tags/tag640.xml" ContentType="application/vnd.openxmlformats-officedocument.presentationml.tags+xml"/>
  <Override PartName="/ppt/tags/tag785.xml" ContentType="application/vnd.openxmlformats-officedocument.presentationml.tags+xml"/>
  <Override PartName="/ppt/tags/tag293.xml" ContentType="application/vnd.openxmlformats-officedocument.presentationml.tags+xml"/>
  <Override PartName="/ppt/slideLayouts/slideLayout107.xml" ContentType="application/vnd.openxmlformats-officedocument.presentationml.slideLayout+xml"/>
  <Override PartName="/ppt/tags/tag716.xml" ContentType="application/vnd.openxmlformats-officedocument.presentationml.tags+xml"/>
  <Override PartName="/ppt/tags/tag971.xml" ContentType="application/vnd.openxmlformats-officedocument.presentationml.tags+xml"/>
  <Override PartName="/ppt/tags/tag68.xml" ContentType="application/vnd.openxmlformats-officedocument.presentationml.tags+xml"/>
  <Override PartName="/ppt/slideLayouts/slideLayout54.xml" ContentType="application/vnd.openxmlformats-officedocument.presentationml.slideLayout+xml"/>
  <Override PartName="/ppt/tags/tag224.xml" ContentType="application/vnd.openxmlformats-officedocument.presentationml.tags+xml"/>
  <Override PartName="/ppt/tags/tag369.xml" ContentType="application/vnd.openxmlformats-officedocument.presentationml.tags+xml"/>
  <Override PartName="/ppt/tags/tag555.xml" ContentType="application/vnd.openxmlformats-officedocument.presentationml.tags+xml"/>
  <Override PartName="/ppt/tags/tag902.xml" ContentType="application/vnd.openxmlformats-officedocument.presentationml.tags+xml"/>
  <Override PartName="/ppt/presentation.xml" ContentType="application/vnd.openxmlformats-officedocument.presentationml.presentation.main+xml"/>
  <Override PartName="/ppt/slideMasters/slideMaster16.xml" ContentType="application/vnd.openxmlformats-officedocument.presentationml.slideMaster+xml"/>
  <Override PartName="/ppt/tags/tag394.xml" ContentType="application/vnd.openxmlformats-officedocument.presentationml.tags+xml"/>
  <Override PartName="/ppt/tags/tag410.xml" ContentType="application/vnd.openxmlformats-officedocument.presentationml.tags+xml"/>
  <Override PartName="/ppt/slideLayouts/slideLayout132.xml" ContentType="application/vnd.openxmlformats-officedocument.presentationml.slideLayout+xml"/>
  <Override PartName="/ppt/tags/tag741.xml" ContentType="application/vnd.openxmlformats-officedocument.presentationml.tags+xml"/>
  <Override PartName="/ppt/tags/tag886.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tags/tag93.xml" ContentType="application/vnd.openxmlformats-officedocument.presentationml.tags+xml"/>
  <Override PartName="/ppt/tags/tag139.xml" ContentType="application/vnd.openxmlformats-officedocument.presentationml.tags+xml"/>
  <Override PartName="/ppt/tags/tag580.xml" ContentType="application/vnd.openxmlformats-officedocument.presentationml.tags+xml"/>
  <Override PartName="/ppt/slideLayouts/slideLayout208.xml" ContentType="application/vnd.openxmlformats-officedocument.presentationml.slideLayout+xml"/>
  <Override PartName="/ppt/tags/tag817.xml" ContentType="application/vnd.openxmlformats-officedocument.presentationml.tags+xml"/>
  <Override PartName="/ppt/tags/tag24.xml" ContentType="application/vnd.openxmlformats-officedocument.presentationml.tags+xml"/>
  <Override PartName="/ppt/slideLayouts/slideLayout10.xml" ContentType="application/vnd.openxmlformats-officedocument.presentationml.slideLayout+xml"/>
  <Override PartName="/ppt/tags/tag325.xml" ContentType="application/vnd.openxmlformats-officedocument.presentationml.tags+xml"/>
  <Override PartName="/ppt/tags/tag656.xml" ContentType="application/vnd.openxmlformats-officedocument.presentationml.tags+xml"/>
  <Override PartName="/ppt/slideLayouts/slideLayout233.xml" ContentType="application/vnd.openxmlformats-officedocument.presentationml.slideLayout+xml"/>
  <Override PartName="/ppt/tags/tag164.xml" ContentType="application/vnd.openxmlformats-officedocument.presentationml.tags+xml"/>
  <Override PartName="/ppt/tags/tag495.xml" ContentType="application/vnd.openxmlformats-officedocument.presentationml.tags+xml"/>
  <Override PartName="/ppt/tags/tag511.xml" ContentType="application/vnd.openxmlformats-officedocument.presentationml.tags+xml"/>
  <Override PartName="/ppt/tags/tag842.xml" ContentType="application/vnd.openxmlformats-officedocument.presentationml.tags+xml"/>
  <Override PartName="/ppt/tags/tag350.xml" ContentType="application/vnd.openxmlformats-officedocument.presentationml.tags+xml"/>
  <Override PartName="/ppt/tags/tag681.xml" ContentType="application/vnd.openxmlformats-officedocument.presentationml.tags+xml"/>
  <Override PartName="/ppt/tags/tag918.xml" ContentType="application/vnd.openxmlformats-officedocument.presentationml.tags+xml"/>
  <Override PartName="/ppt/slideLayouts/slideLayout95.xml" ContentType="application/vnd.openxmlformats-officedocument.presentationml.slideLayout+xml"/>
  <Override PartName="/ppt/tags/tag426.xml" ContentType="application/vnd.openxmlformats-officedocument.presentationml.tags+xml"/>
  <Override PartName="/ppt/slideLayouts/slideLayout148.xml" ContentType="application/vnd.openxmlformats-officedocument.presentationml.slideLayout+xml"/>
  <Override PartName="/ppt/tags/tag612.xml" ContentType="application/vnd.openxmlformats-officedocument.presentationml.tags+xml"/>
  <Override PartName="/ppt/tags/tag757.xml" ContentType="application/vnd.openxmlformats-officedocument.presentationml.tags+xml"/>
  <Override PartName="/ppt/tags/tag943.xml" ContentType="application/vnd.openxmlformats-officedocument.presentationml.tags+xml"/>
  <Override PartName="/ppt/slideLayouts/slideLayout4.xml" ContentType="application/vnd.openxmlformats-officedocument.presentationml.slideLayout+xml"/>
  <Override PartName="/ppt/tags/tag120.xml" ContentType="application/vnd.openxmlformats-officedocument.presentationml.tags+xml"/>
  <Override PartName="/ppt/tags/tag265.xml" ContentType="application/vnd.openxmlformats-officedocument.presentationml.tags+xml"/>
  <Override PartName="/ppt/tags/tag451.xml" ContentType="application/vnd.openxmlformats-officedocument.presentationml.tags+xml"/>
  <Override PartName="/ppt/slideLayouts/slideLayout173.xml" ContentType="application/vnd.openxmlformats-officedocument.presentationml.slideLayout+xml"/>
  <Override PartName="/ppt/tags/tag596.xml" ContentType="application/vnd.openxmlformats-officedocument.presentationml.tags+xml"/>
  <Override PartName="/ppt/tags/tag782.xml" ContentType="application/vnd.openxmlformats-officedocument.presentationml.tags+xml"/>
  <Override PartName="/ppt/slides/slide2.xml" ContentType="application/vnd.openxmlformats-officedocument.presentationml.slide+xml"/>
  <Override PartName="/ppt/slideLayouts/slideLayout26.xml" ContentType="application/vnd.openxmlformats-officedocument.presentationml.slideLayout+xml"/>
  <Override PartName="/ppt/tags/tag290.xml" ContentType="application/vnd.openxmlformats-officedocument.presentationml.tags+xml"/>
  <Override PartName="/ppt/tags/tag527.xml" ContentType="application/vnd.openxmlformats-officedocument.presentationml.tags+xml"/>
  <Override PartName="/ppt/slideLayouts/slideLayout249.xml" ContentType="application/vnd.openxmlformats-officedocument.presentationml.slideLayout+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tags/tag366.xml" ContentType="application/vnd.openxmlformats-officedocument.presentationml.tags+xml"/>
  <Override PartName="/ppt/tags/tag713.xml" ContentType="application/vnd.openxmlformats-officedocument.presentationml.tags+xml"/>
  <Override PartName="/ppt/tags/tag858.xml" ContentType="application/vnd.openxmlformats-officedocument.presentationml.tags+xml"/>
  <Override PartName="/ppt/tags/tag65.xml" ContentType="application/vnd.openxmlformats-officedocument.presentationml.tags+xml"/>
  <Override PartName="/ppt/tags/tag221.xml" ContentType="application/vnd.openxmlformats-officedocument.presentationml.tags+xml"/>
  <Override PartName="/ppt/tags/tag552.xml" ContentType="application/vnd.openxmlformats-officedocument.presentationml.tags+xml"/>
  <Override PartName="/ppt/tags/tag697.xml" ContentType="application/vnd.openxmlformats-officedocument.presentationml.tags+xml"/>
  <Override PartName="/ppt/tags/tag883.xml" ContentType="application/vnd.openxmlformats-officedocument.presentationml.tags+xml"/>
  <Override PartName="/ppt/slideMasters/slideMaster13.xml" ContentType="application/vnd.openxmlformats-officedocument.presentationml.slideMaster+xml"/>
  <Override PartName="/ppt/tags/tag90.xml" ContentType="application/vnd.openxmlformats-officedocument.presentationml.tags+xml"/>
  <Override PartName="/ppt/tags/tag391.xml" ContentType="application/vnd.openxmlformats-officedocument.presentationml.tags+xml"/>
  <Override PartName="/ppt/tags/tag628.xml" ContentType="application/vnd.openxmlformats-officedocument.presentationml.tags+xml"/>
  <Override PartName="/ppt/slideLayouts/slideLayout205.xml" ContentType="application/vnd.openxmlformats-officedocument.presentationml.slideLayout+xml"/>
  <Override PartName="/ppt/tags/tag959.xml" ContentType="application/vnd.openxmlformats-officedocument.presentationml.tags+xml"/>
  <Override PartName="/ppt/notesSlides/notesSlide9.xml" ContentType="application/vnd.openxmlformats-officedocument.presentationml.notesSlide+xml"/>
  <Override PartName="/ppt/tags/tag136.xml" ContentType="application/vnd.openxmlformats-officedocument.presentationml.tags+xml"/>
  <Override PartName="/ppt/tags/tag322.xml" ContentType="application/vnd.openxmlformats-officedocument.presentationml.tags+xml"/>
  <Override PartName="/ppt/tags/tag467.xml" ContentType="application/vnd.openxmlformats-officedocument.presentationml.tags+xml"/>
  <Override PartName="/ppt/slideLayouts/slideLayout189.xml" ContentType="application/vnd.openxmlformats-officedocument.presentationml.slideLayout+xml"/>
  <Override PartName="/ppt/tags/tag798.xml" ContentType="application/vnd.openxmlformats-officedocument.presentationml.tags+xml"/>
  <Override PartName="/ppt/tags/tag814.xml" ContentType="application/vnd.openxmlformats-officedocument.presentationml.tags+xml"/>
  <Override PartName="/ppt/tags/tag21.xml" ContentType="application/vnd.openxmlformats-officedocument.presentationml.tags+xml"/>
  <Override PartName="/ppt/tags/tag161.xml" ContentType="application/vnd.openxmlformats-officedocument.presentationml.tags+xml"/>
  <Override PartName="/ppt/tags/tag653.xml" ContentType="application/vnd.openxmlformats-officedocument.presentationml.tags+xml"/>
  <Override PartName="/ppt/slideLayouts/slideLayout230.xml" ContentType="application/vnd.openxmlformats-officedocument.presentationml.slideLayout+xml"/>
  <Override PartName="/ppt/tags/tag7.xml" ContentType="application/vnd.openxmlformats-officedocument.presentationml.tags+xml"/>
  <Override PartName="/ppt/slideLayouts/slideLayout67.xml" ContentType="application/vnd.openxmlformats-officedocument.presentationml.slideLayout+xml"/>
  <Override PartName="/ppt/tags/tag492.xml" ContentType="application/vnd.openxmlformats-officedocument.presentationml.tags+xml"/>
  <Override PartName="/ppt/tags/tag729.xml" ContentType="application/vnd.openxmlformats-officedocument.presentationml.tags+xml"/>
  <Override PartName="/ppt/tags/tag915.xml" ContentType="application/vnd.openxmlformats-officedocument.presentationml.tags+xml"/>
  <Override PartName="/ppt/diagrams/quickStyle5.xml" ContentType="application/vnd.openxmlformats-officedocument.drawingml.diagramStyle+xml"/>
  <Override PartName="/ppt/slideMasters/slideMaster29.xml" ContentType="application/vnd.openxmlformats-officedocument.presentationml.slideMaster+xml"/>
  <Override PartName="/ppt/tags/tag237.xml" ContentType="application/vnd.openxmlformats-officedocument.presentationml.tags+xml"/>
  <Override PartName="/ppt/tags/tag423.xml" ContentType="application/vnd.openxmlformats-officedocument.presentationml.tags+xml"/>
  <Override PartName="/ppt/slideLayouts/slideLayout145.xml" ContentType="application/vnd.openxmlformats-officedocument.presentationml.slideLayout+xml"/>
  <Override PartName="/ppt/tags/tag568.xml" ContentType="application/vnd.openxmlformats-officedocument.presentationml.tags+xml"/>
  <Override PartName="/ppt/tags/tag754.xml" ContentType="application/vnd.openxmlformats-officedocument.presentationml.tags+xml"/>
  <Override PartName="/ppt/tags/tag899.xml" ContentType="application/vnd.openxmlformats-officedocument.presentationml.tags+xml"/>
  <Override PartName="/ppt/tags/tag262.xml" ContentType="application/vnd.openxmlformats-officedocument.presentationml.tags+xml"/>
  <Override PartName="/ppt/slideLayouts/slideLayout92.xml" ContentType="application/vnd.openxmlformats-officedocument.presentationml.slideLayout+xml"/>
  <Override PartName="/ppt/tags/tag593.xml" ContentType="application/vnd.openxmlformats-officedocument.presentationml.tags+xml"/>
  <Override PartName="/ppt/tags/tag940.xml" ContentType="application/vnd.openxmlformats-officedocument.presentationml.tags+xml"/>
  <Override PartName="/ppt/slideLayouts/slideLayout1.xml" ContentType="application/vnd.openxmlformats-officedocument.presentationml.slideLayout+xml"/>
  <Override PartName="/ppt/tags/tag37.xml" ContentType="application/vnd.openxmlformats-officedocument.presentationml.tags+xml"/>
  <Override PartName="/ppt/slideLayouts/slideLayout23.xml" ContentType="application/vnd.openxmlformats-officedocument.presentationml.slideLayout+xml"/>
  <Override PartName="/ppt/tags/tag338.xml" ContentType="application/vnd.openxmlformats-officedocument.presentationml.tags+xml"/>
  <Override PartName="/ppt/slideLayouts/slideLayout170.xml" ContentType="application/vnd.openxmlformats-officedocument.presentationml.slideLayout+xml"/>
  <Override PartName="/ppt/tags/tag669.xml" ContentType="application/vnd.openxmlformats-officedocument.presentationml.tags+xml"/>
  <Override PartName="/ppt/tags/tag177.xml" ContentType="application/vnd.openxmlformats-officedocument.presentationml.tags+xml"/>
  <Override PartName="/ppt/slideLayouts/slideLayout101.xml" ContentType="application/vnd.openxmlformats-officedocument.presentationml.slideLayout+xml"/>
  <Override PartName="/ppt/tags/tag524.xml" ContentType="application/vnd.openxmlformats-officedocument.presentationml.tags+xml"/>
  <Override PartName="/ppt/tags/tag710.xml" ContentType="application/vnd.openxmlformats-officedocument.presentationml.tags+xml"/>
  <Override PartName="/ppt/tags/tag855.xml" ContentType="application/vnd.openxmlformats-officedocument.presentationml.tags+xml"/>
  <Override PartName="/ppt/slideLayouts/slideLayout246.xml" ContentType="application/vnd.openxmlformats-officedocument.presentationml.slideLayout+xml"/>
  <Default Extension="tiff" ContentType="image/tiff"/>
  <Override PartName="/ppt/tags/tag62.xml" ContentType="application/vnd.openxmlformats-officedocument.presentationml.tags+xml"/>
  <Override PartName="/ppt/tags/tag363.xml" ContentType="application/vnd.openxmlformats-officedocument.presentationml.tags+xml"/>
  <Override PartName="/ppt/tags/tag694.xml" ContentType="application/vnd.openxmlformats-officedocument.presentationml.tags+xml"/>
  <Override PartName="/ppt/slideMasters/slideMaster10.xml" ContentType="application/vnd.openxmlformats-officedocument.presentationml.slideMaster+xml"/>
  <Override PartName="/ppt/tags/tag108.xml" ContentType="application/vnd.openxmlformats-officedocument.presentationml.tags+xml"/>
  <Override PartName="/ppt/tags/tag439.xml" ContentType="application/vnd.openxmlformats-officedocument.presentationml.tags+xml"/>
  <Override PartName="/ppt/tags/tag880.xml" ContentType="application/vnd.openxmlformats-officedocument.presentationml.tags+xml"/>
  <Override PartName="/ppt/theme/theme31.xml" ContentType="application/vnd.openxmlformats-officedocument.theme+xml"/>
  <Override PartName="/ppt/notesSlides/notesSlide6.xml" ContentType="application/vnd.openxmlformats-officedocument.presentationml.notesSlide+xml"/>
  <Override PartName="/ppt/tags/tag133.xml" ContentType="application/vnd.openxmlformats-officedocument.presentationml.tags+xml"/>
  <Override PartName="/ppt/tags/tag278.xml" ContentType="application/vnd.openxmlformats-officedocument.presentationml.tags+xml"/>
  <Override PartName="/ppt/tags/tag625.xml" ContentType="application/vnd.openxmlformats-officedocument.presentationml.tags+xml"/>
  <Override PartName="/ppt/slideLayouts/slideLayout186.xml" ContentType="application/vnd.openxmlformats-officedocument.presentationml.slideLayout+xml"/>
  <Override PartName="/ppt/slideLayouts/slideLayout202.xml" ContentType="application/vnd.openxmlformats-officedocument.presentationml.slideLayout+xml"/>
  <Override PartName="/ppt/tags/tag811.xml" ContentType="application/vnd.openxmlformats-officedocument.presentationml.tags+xml"/>
  <Override PartName="/ppt/tags/tag956.xml" ContentType="application/vnd.openxmlformats-officedocument.presentationml.tags+xml"/>
  <Override PartName="/ppt/slideLayouts/slideLayout39.xml" ContentType="application/vnd.openxmlformats-officedocument.presentationml.slideLayout+xml"/>
  <Override PartName="/ppt/tags/tag209.xml" ContentType="application/vnd.openxmlformats-officedocument.presentationml.tags+xml"/>
  <Override PartName="/ppt/tags/tag464.xml" ContentType="application/vnd.openxmlformats-officedocument.presentationml.tags+xml"/>
  <Override PartName="/ppt/tags/tag650.xml" ContentType="application/vnd.openxmlformats-officedocument.presentationml.tags+xml"/>
  <Override PartName="/ppt/tags/tag795.xml" ContentType="application/vnd.openxmlformats-officedocument.presentationml.tags+xml"/>
  <Override PartName="/ppt/tags/tag4.xml" ContentType="application/vnd.openxmlformats-officedocument.presentationml.tags+xml"/>
  <Override PartName="/ppt/slideLayouts/slideLayout64.xml" ContentType="application/vnd.openxmlformats-officedocument.presentationml.slideLayout+xml"/>
  <Override PartName="/ppt/slideLayouts/slideLayout117.xml" ContentType="application/vnd.openxmlformats-officedocument.presentationml.slideLayout+xml"/>
  <Override PartName="/ppt/tags/tag726.xml" ContentType="application/vnd.openxmlformats-officedocument.presentationml.tags+xml"/>
  <Override PartName="/ppt/diagrams/quickStyle2.xml" ContentType="application/vnd.openxmlformats-officedocument.drawingml.diagramStyle+xml"/>
  <Override PartName="/ppt/tags/tag78.xml" ContentType="application/vnd.openxmlformats-officedocument.presentationml.tags+xml"/>
  <Override PartName="/ppt/tags/tag234.xml" ContentType="application/vnd.openxmlformats-officedocument.presentationml.tags+xml"/>
  <Override PartName="/ppt/tags/tag379.xml" ContentType="application/vnd.openxmlformats-officedocument.presentationml.tags+xml"/>
  <Override PartName="/ppt/slideLayouts/slideLayout142.xml" ContentType="application/vnd.openxmlformats-officedocument.presentationml.slideLayout+xml"/>
  <Override PartName="/ppt/tags/tag565.xml" ContentType="application/vnd.openxmlformats-officedocument.presentationml.tags+xml"/>
  <Override PartName="/ppt/tags/tag896.xml" ContentType="application/vnd.openxmlformats-officedocument.presentationml.tags+xml"/>
  <Override PartName="/ppt/tags/tag912.xml" ContentType="application/vnd.openxmlformats-officedocument.presentationml.tags+xml"/>
  <Override PartName="/ppt/slideMasters/slideMaster26.xml" ContentType="application/vnd.openxmlformats-officedocument.presentationml.slideMaster+xml"/>
  <Override PartName="/ppt/tags/tag420.xml" ContentType="application/vnd.openxmlformats-officedocument.presentationml.tags+xml"/>
  <Override PartName="/ppt/tags/tag751.xml" ContentType="application/vnd.openxmlformats-officedocument.presentationml.tags+xml"/>
  <Override PartName="/ppt/slideLayouts/slideLayout20.xml" ContentType="application/vnd.openxmlformats-officedocument.presentationml.slideLayout+xml"/>
  <Override PartName="/ppt/tags/tag149.xml" ContentType="application/vnd.openxmlformats-officedocument.presentationml.tags+xml"/>
  <Override PartName="/ppt/tags/tag590.xml" ContentType="application/vnd.openxmlformats-officedocument.presentationml.tags+xml"/>
  <Override PartName="/ppt/slideLayouts/slideLayout218.xml" ContentType="application/vnd.openxmlformats-officedocument.presentationml.slideLayout+xml"/>
  <Override PartName="/ppt/tags/tag827.xml" ContentType="application/vnd.openxmlformats-officedocument.presentationml.tags+xml"/>
  <Override PartName="/ppt/diagrams/layout5.xml" ContentType="application/vnd.openxmlformats-officedocument.drawingml.diagramLayout+xml"/>
  <Override PartName="/docProps/custom.xml" ContentType="application/vnd.openxmlformats-officedocument.custom-properties+xml"/>
  <Override PartName="/ppt/tags/tag34.xml" ContentType="application/vnd.openxmlformats-officedocument.presentationml.tags+xml"/>
  <Override PartName="/ppt/tags/tag335.xml" ContentType="application/vnd.openxmlformats-officedocument.presentationml.tags+xml"/>
  <Override PartName="/ppt/tags/tag521.xml" ContentType="application/vnd.openxmlformats-officedocument.presentationml.tags+xml"/>
  <Override PartName="/ppt/tags/tag666.xml" ContentType="application/vnd.openxmlformats-officedocument.presentationml.tags+xml"/>
  <Override PartName="/ppt/tags/tag852.xml" ContentType="application/vnd.openxmlformats-officedocument.presentationml.tags+xml"/>
  <Override PartName="/ppt/slideLayouts/slideLayout243.xml" ContentType="application/vnd.openxmlformats-officedocument.presentationml.slideLayout+xml"/>
  <Override PartName="/ppt/tags/tag12.xml" ContentType="application/vnd.openxmlformats-officedocument.presentationml.tags+xml"/>
  <Override PartName="/ppt/tags/tag127.xml" ContentType="application/vnd.openxmlformats-officedocument.presentationml.tags+xml"/>
  <Override PartName="/ppt/tags/tag174.xml" ContentType="application/vnd.openxmlformats-officedocument.presentationml.tags+xml"/>
  <Override PartName="/ppt/tags/tag313.xml" ContentType="application/vnd.openxmlformats-officedocument.presentationml.tags+xml"/>
  <Override PartName="/ppt/tags/tag360.xml" ContentType="application/vnd.openxmlformats-officedocument.presentationml.tags+xml"/>
  <Override PartName="/ppt/tags/tag458.xml" ContentType="application/vnd.openxmlformats-officedocument.presentationml.tags+xml"/>
  <Override PartName="/ppt/tags/tag644.xml" ContentType="application/vnd.openxmlformats-officedocument.presentationml.tags+xml"/>
  <Override PartName="/ppt/tags/tag691.xml" ContentType="application/vnd.openxmlformats-officedocument.presentationml.tags+xml"/>
  <Override PartName="/ppt/tags/tag789.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ags/tag105.xml" ContentType="application/vnd.openxmlformats-officedocument.presentationml.tags+xml"/>
  <Override PartName="/ppt/tags/tag152.xml" ContentType="application/vnd.openxmlformats-officedocument.presentationml.tags+xml"/>
  <Override PartName="/ppt/tags/tag297.xml" ContentType="application/vnd.openxmlformats-officedocument.presentationml.tags+xml"/>
  <Override PartName="/ppt/tags/tag436.xml" ContentType="application/vnd.openxmlformats-officedocument.presentationml.tags+xml"/>
  <Override PartName="/ppt/tags/tag483.xml" ContentType="application/vnd.openxmlformats-officedocument.presentationml.tags+xml"/>
  <Override PartName="/ppt/slideLayouts/slideLayout158.xml" ContentType="application/vnd.openxmlformats-officedocument.presentationml.slideLayout+xml"/>
  <Override PartName="/ppt/slideLayouts/slideLayout221.xml" ContentType="application/vnd.openxmlformats-officedocument.presentationml.slideLayout+xml"/>
  <Override PartName="/ppt/tags/tag830.xml" ContentType="application/vnd.openxmlformats-officedocument.presentationml.tags+xml"/>
  <Override PartName="/ppt/tags/tag928.xml" ContentType="application/vnd.openxmlformats-officedocument.presentationml.tags+xml"/>
  <Override PartName="/ppt/slideLayouts/slideLayout58.xml" ContentType="application/vnd.openxmlformats-officedocument.presentationml.slideLayout+xml"/>
  <Override PartName="/ppt/tags/tag228.xml" ContentType="application/vnd.openxmlformats-officedocument.presentationml.tags+xml"/>
  <Override PartName="/ppt/tags/tag275.xml" ContentType="application/vnd.openxmlformats-officedocument.presentationml.tags+xml"/>
  <Override PartName="/ppt/tags/tag622.xml" ContentType="application/vnd.openxmlformats-officedocument.presentationml.tags+xml"/>
  <Override PartName="/ppt/tags/tag767.xml" ContentType="application/vnd.openxmlformats-officedocument.presentationml.tags+xml"/>
  <Override PartName="/ppt/tags/tag906.xml" ContentType="application/vnd.openxmlformats-officedocument.presentationml.tags+xml"/>
  <Override PartName="/ppt/tags/tag953.xml" ContentType="application/vnd.openxmlformats-officedocument.presentationml.tags+xml"/>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36.xml" ContentType="application/vnd.openxmlformats-officedocument.presentationml.slideLayout+xml"/>
  <Override PartName="/ppt/tags/tag130.xml" ContentType="application/vnd.openxmlformats-officedocument.presentationml.tags+xml"/>
  <Override PartName="/ppt/slideLayouts/slideLayout83.xml" ContentType="application/vnd.openxmlformats-officedocument.presentationml.slideLayout+xml"/>
  <Override PartName="/ppt/tags/tag414.xml" ContentType="application/vnd.openxmlformats-officedocument.presentationml.tags+xml"/>
  <Override PartName="/ppt/slideLayouts/slideLayout136.xml" ContentType="application/vnd.openxmlformats-officedocument.presentationml.slideLayout+xml"/>
  <Override PartName="/ppt/tags/tag461.xml" ContentType="application/vnd.openxmlformats-officedocument.presentationml.tags+xml"/>
  <Override PartName="/ppt/tags/tag559.xml" ContentType="application/vnd.openxmlformats-officedocument.presentationml.tags+xml"/>
  <Override PartName="/ppt/tags/tag600.xml" ContentType="application/vnd.openxmlformats-officedocument.presentationml.tags+xml"/>
  <Override PartName="/ppt/slideLayouts/slideLayout183.xml" ContentType="application/vnd.openxmlformats-officedocument.presentationml.slideLayout+xml"/>
  <Override PartName="/ppt/tags/tag745.xml" ContentType="application/vnd.openxmlformats-officedocument.presentationml.tags+xml"/>
  <Override PartName="/ppt/tags/tag792.xml" ContentType="application/vnd.openxmlformats-officedocument.presentationml.tags+xml"/>
  <Override PartName="/ppt/slides/slide15.xml" ContentType="application/vnd.openxmlformats-officedocument.presentationml.slide+xml"/>
  <Override PartName="/ppt/tags/tag97.xml" ContentType="application/vnd.openxmlformats-officedocument.presentationml.tags+xml"/>
  <Override PartName="/ppt/tags/tag206.xml" ContentType="application/vnd.openxmlformats-officedocument.presentationml.tags+xml"/>
  <Override PartName="/ppt/tags/tag253.xml" ContentType="application/vnd.openxmlformats-officedocument.presentationml.tags+xml"/>
  <Override PartName="/ppt/slideLayouts/slideLayout114.xml" ContentType="application/vnd.openxmlformats-officedocument.presentationml.slideLayout+xml"/>
  <Override PartName="/ppt/tags/tag398.xml" ContentType="application/vnd.openxmlformats-officedocument.presentationml.tags+xml"/>
  <Override PartName="/ppt/tags/tag537.xml" ContentType="application/vnd.openxmlformats-officedocument.presentationml.tags+xml"/>
  <Override PartName="/ppt/slideLayouts/slideLayout161.xml" ContentType="application/vnd.openxmlformats-officedocument.presentationml.slideLayout+xml"/>
  <Override PartName="/ppt/tags/tag584.xml" ContentType="application/vnd.openxmlformats-officedocument.presentationml.tags+xml"/>
  <Override PartName="/ppt/tags/tag868.xml" ContentType="application/vnd.openxmlformats-officedocument.presentationml.tags+xml"/>
  <Override PartName="/ppt/tags/tag931.xml" ContentType="application/vnd.openxmlformats-officedocument.presentationml.tags+xml"/>
  <Override PartName="/ppt/slideLayouts/slideLayout259.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slideLayouts/slideLayout14.xml" ContentType="application/vnd.openxmlformats-officedocument.presentationml.slideLayout+xml"/>
  <Override PartName="/ppt/tags/tag75.xml" ContentType="application/vnd.openxmlformats-officedocument.presentationml.tags+xml"/>
  <Override PartName="/ppt/slideLayouts/slideLayout61.xml" ContentType="application/vnd.openxmlformats-officedocument.presentationml.slideLayout+xml"/>
  <Override PartName="/ppt/tags/tag231.xml" ContentType="application/vnd.openxmlformats-officedocument.presentationml.tags+xml"/>
  <Override PartName="/ppt/tags/tag329.xml" ContentType="application/vnd.openxmlformats-officedocument.presentationml.tags+xml"/>
  <Override PartName="/ppt/tags/tag376.xml" ContentType="application/vnd.openxmlformats-officedocument.presentationml.tags+xml"/>
  <Override PartName="/ppt/theme/theme19.xml" ContentType="application/vnd.openxmlformats-officedocument.theme+xml"/>
  <Override PartName="/ppt/tags/tag723.xml" ContentType="application/vnd.openxmlformats-officedocument.presentationml.tags+xml"/>
  <Override PartName="/ppt/tags/tag770.xml" ContentType="application/vnd.openxmlformats-officedocument.presentationml.tags+xml"/>
  <Override PartName="/ppt/slideMasters/slideMaster23.xml" ContentType="application/vnd.openxmlformats-officedocument.presentationml.slideMaster+xml"/>
  <Override PartName="/ppt/tags/tag168.xml" ContentType="application/vnd.openxmlformats-officedocument.presentationml.tags+xml"/>
  <Override PartName="/ppt/tags/tag499.xml" ContentType="application/vnd.openxmlformats-officedocument.presentationml.tags+xml"/>
  <Override PartName="/ppt/tags/tag515.xml" ContentType="application/vnd.openxmlformats-officedocument.presentationml.tags+xml"/>
  <Override PartName="/ppt/tags/tag562.xml" ContentType="application/vnd.openxmlformats-officedocument.presentationml.tags+xml"/>
  <Override PartName="/ppt/tags/tag701.xml" ContentType="application/vnd.openxmlformats-officedocument.presentationml.tags+xml"/>
  <Override PartName="/ppt/slideLayouts/slideLayout237.xml" ContentType="application/vnd.openxmlformats-officedocument.presentationml.slideLayout+xml"/>
  <Override PartName="/ppt/tags/tag846.xml" ContentType="application/vnd.openxmlformats-officedocument.presentationml.tags+xml"/>
  <Override PartName="/ppt/tags/tag893.xml" ContentType="application/vnd.openxmlformats-officedocument.presentationml.tags+xml"/>
  <Default Extension="vml" ContentType="application/vnd.openxmlformats-officedocument.vmlDrawing"/>
  <Override PartName="/ppt/tags/tag53.xml" ContentType="application/vnd.openxmlformats-officedocument.presentationml.tags+xml"/>
  <Override PartName="/ppt/tags/tag307.xml" ContentType="application/vnd.openxmlformats-officedocument.presentationml.tags+xml"/>
  <Override PartName="/ppt/tags/tag354.xml" ContentType="application/vnd.openxmlformats-officedocument.presentationml.tags+xml"/>
  <Override PartName="/ppt/tags/tag540.xml" ContentType="application/vnd.openxmlformats-officedocument.presentationml.tags+xml"/>
  <Override PartName="/ppt/tags/tag638.xml" ContentType="application/vnd.openxmlformats-officedocument.presentationml.tags+xml"/>
  <Override PartName="/ppt/tags/tag685.xml" ContentType="application/vnd.openxmlformats-officedocument.presentationml.tags+xml"/>
  <Override PartName="/ppt/slideLayouts/slideLayout215.xml" ContentType="application/vnd.openxmlformats-officedocument.presentationml.slideLayout+xml"/>
  <Override PartName="/ppt/tags/tag824.xml" ContentType="application/vnd.openxmlformats-officedocument.presentationml.tags+xml"/>
  <Override PartName="/ppt/tags/tag871.xml" ContentType="application/vnd.openxmlformats-officedocument.presentationml.tags+xml"/>
  <Override PartName="/ppt/slideLayouts/slideLayout262.xml" ContentType="application/vnd.openxmlformats-officedocument.presentationml.slideLayout+xml"/>
  <Override PartName="/ppt/tags/tag969.xml" ContentType="application/vnd.openxmlformats-officedocument.presentationml.tags+xml"/>
  <Override PartName="/ppt/diagrams/layout2.xml" ContentType="application/vnd.openxmlformats-officedocument.drawingml.diagramLayout+xml"/>
  <Override PartName="/ppt/tags/tag31.xml" ContentType="application/vnd.openxmlformats-officedocument.presentationml.tags+xml"/>
  <Override PartName="/ppt/tags/tag146.xml" ContentType="application/vnd.openxmlformats-officedocument.presentationml.tags+xml"/>
  <Override PartName="/ppt/tags/tag193.xml" ContentType="application/vnd.openxmlformats-officedocument.presentationml.tags+xml"/>
  <Override PartName="/ppt/slideLayouts/slideLayout99.xml" ContentType="application/vnd.openxmlformats-officedocument.presentationml.slideLayout+xml"/>
  <Override PartName="/ppt/tags/tag332.xml" ContentType="application/vnd.openxmlformats-officedocument.presentationml.tags+xml"/>
  <Override PartName="/ppt/tags/tag477.xml" ContentType="application/vnd.openxmlformats-officedocument.presentationml.tags+xml"/>
  <Override PartName="/ppt/tags/tag616.xml" ContentType="application/vnd.openxmlformats-officedocument.presentationml.tags+xml"/>
  <Override PartName="/ppt/theme/theme22.xml" ContentType="application/vnd.openxmlformats-officedocument.theme+xml"/>
  <Override PartName="/ppt/tags/tag663.xml" ContentType="application/vnd.openxmlformats-officedocument.presentationml.tags+xml"/>
  <Override PartName="/ppt/slideLayouts/slideLayout199.xml" ContentType="application/vnd.openxmlformats-officedocument.presentationml.slideLayout+xml"/>
  <Override PartName="/ppt/tags/tag124.xml" ContentType="application/vnd.openxmlformats-officedocument.presentationml.tags+xml"/>
  <Override PartName="/ppt/tags/tag171.xml" ContentType="application/vnd.openxmlformats-officedocument.presentationml.tags+xml"/>
  <Override PartName="/ppt/tags/tag269.xml" ContentType="application/vnd.openxmlformats-officedocument.presentationml.tags+xml"/>
  <Override PartName="/ppt/tags/tag408.xml" ContentType="application/vnd.openxmlformats-officedocument.presentationml.tags+xml"/>
  <Override PartName="/ppt/tags/tag455.xml" ContentType="application/vnd.openxmlformats-officedocument.presentationml.tags+xml"/>
  <Override PartName="/ppt/slideLayouts/slideLayout177.xml" ContentType="application/vnd.openxmlformats-officedocument.presentationml.slideLayout+xml"/>
  <Override PartName="/ppt/tags/tag739.xml" ContentType="application/vnd.openxmlformats-officedocument.presentationml.tags+xml"/>
  <Override PartName="/ppt/tags/tag802.xml" ContentType="application/vnd.openxmlformats-officedocument.presentationml.tags+xml"/>
  <Override PartName="/ppt/slideLayouts/slideLayout240.xml" ContentType="application/vnd.openxmlformats-officedocument.presentationml.slideLayout+xml"/>
  <Override PartName="/ppt/tags/tag947.xml" ContentType="application/vnd.openxmlformats-officedocument.presentationml.tags+xml"/>
  <Override PartName="/ppt/diagrams/drawing4.xml" ContentType="application/vnd.ms-office.drawingml.diagramDrawing+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77.xml" ContentType="application/vnd.openxmlformats-officedocument.presentationml.slideLayout+xml"/>
  <Override PartName="/ppt/tags/tag247.xml" ContentType="application/vnd.openxmlformats-officedocument.presentationml.tags+xml"/>
  <Override PartName="/ppt/tags/tag294.xml" ContentType="application/vnd.openxmlformats-officedocument.presentationml.tags+xml"/>
  <Override PartName="/ppt/tags/tag310.xml" ContentType="application/vnd.openxmlformats-officedocument.presentationml.tags+xml"/>
  <Override PartName="/ppt/tags/tag578.xml" ContentType="application/vnd.openxmlformats-officedocument.presentationml.tags+xml"/>
  <Override PartName="/ppt/tags/tag641.xml" ContentType="application/vnd.openxmlformats-officedocument.presentationml.tags+xml"/>
  <Override PartName="/ppt/tags/tag786.xml" ContentType="application/vnd.openxmlformats-officedocument.presentationml.tags+xml"/>
  <Override PartName="/ppt/tags/tag925.xml" ContentType="application/vnd.openxmlformats-officedocument.presentationml.tags+xml"/>
  <Override PartName="/ppt/tags/tag972.xml" ContentType="application/vnd.openxmlformats-officedocument.presentationml.tags+xml"/>
  <Override PartName="/ppt/slideMasters/slideMaster1.xml" ContentType="application/vnd.openxmlformats-officedocument.presentationml.slideMaster+xml"/>
  <Override PartName="/ppt/tags/tag102.xml" ContentType="application/vnd.openxmlformats-officedocument.presentationml.tags+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tags/tag433.xml" ContentType="application/vnd.openxmlformats-officedocument.presentationml.tags+xml"/>
  <Override PartName="/ppt/tags/tag480.xml" ContentType="application/vnd.openxmlformats-officedocument.presentationml.tags+xml"/>
  <Override PartName="/ppt/slideLayouts/slideLayout155.xml" ContentType="application/vnd.openxmlformats-officedocument.presentationml.slideLayout+xml"/>
  <Override PartName="/ppt/tags/tag717.xml" ContentType="application/vnd.openxmlformats-officedocument.presentationml.tags+xml"/>
  <Override PartName="/ppt/tags/tag764.xml" ContentType="application/vnd.openxmlformats-officedocument.presentationml.tags+xml"/>
  <Override PartName="/ppt/tags/tag69.xml" ContentType="application/vnd.openxmlformats-officedocument.presentationml.tags+xml"/>
  <Override PartName="/ppt/tags/tag225.xml" ContentType="application/vnd.openxmlformats-officedocument.presentationml.tags+xml"/>
  <Override PartName="/ppt/tags/tag272.xml" ContentType="application/vnd.openxmlformats-officedocument.presentationml.tags+xml"/>
  <Override PartName="/ppt/tags/tag411.xml" ContentType="application/vnd.openxmlformats-officedocument.presentationml.tags+xml"/>
  <Override PartName="/ppt/slideLayouts/slideLayout133.xml" ContentType="application/vnd.openxmlformats-officedocument.presentationml.slideLayout+xml"/>
  <Override PartName="/ppt/tags/tag509.xml" ContentType="application/vnd.openxmlformats-officedocument.presentationml.tags+xml"/>
  <Override PartName="/ppt/tags/tag556.xml" ContentType="application/vnd.openxmlformats-officedocument.presentationml.tags+xml"/>
  <Override PartName="/ppt/slideLayouts/slideLayout180.xml" ContentType="application/vnd.openxmlformats-officedocument.presentationml.slideLayout+xml"/>
  <Override PartName="/ppt/tags/tag887.xml" ContentType="application/vnd.openxmlformats-officedocument.presentationml.tags+xml"/>
  <Override PartName="/ppt/tags/tag903.xml" ContentType="application/vnd.openxmlformats-officedocument.presentationml.tags+xml"/>
  <Override PartName="/ppt/tags/tag950.xml" ContentType="application/vnd.openxmlformats-officedocument.presentationml.tags+xml"/>
  <Default Extension="rels" ContentType="application/vnd.openxmlformats-package.relationships+xml"/>
  <Override PartName="/ppt/slideMasters/slideMaster17.xml" ContentType="application/vnd.openxmlformats-officedocument.presentationml.slideMaster+xml"/>
  <Override PartName="/ppt/tags/tag47.xml" ContentType="application/vnd.openxmlformats-officedocument.presentationml.tags+xml"/>
  <Override PartName="/ppt/slideLayouts/slideLayout33.xml" ContentType="application/vnd.openxmlformats-officedocument.presentationml.slideLayout+xml"/>
  <Override PartName="/ppt/tags/tag94.xml" ContentType="application/vnd.openxmlformats-officedocument.presentationml.tags+xml"/>
  <Override PartName="/ppt/tags/tag203.xml" ContentType="application/vnd.openxmlformats-officedocument.presentationml.tags+xml"/>
  <Override PartName="/ppt/slideLayouts/slideLayout80.xml" ContentType="application/vnd.openxmlformats-officedocument.presentationml.slideLayout+xml"/>
  <Override PartName="/ppt/tags/tag250.xml" ContentType="application/vnd.openxmlformats-officedocument.presentationml.tags+xml"/>
  <Override PartName="/ppt/tags/tag348.xml" ContentType="application/vnd.openxmlformats-officedocument.presentationml.tags+xml"/>
  <Override PartName="/ppt/tags/tag395.xml" ContentType="application/vnd.openxmlformats-officedocument.presentationml.tags+xml"/>
  <Override PartName="/ppt/tags/tag679.xml" ContentType="application/vnd.openxmlformats-officedocument.presentationml.tags+xml"/>
  <Override PartName="/ppt/slideLayouts/slideLayout209.xml" ContentType="application/vnd.openxmlformats-officedocument.presentationml.slideLayout+xml"/>
  <Override PartName="/ppt/tags/tag742.xml" ContentType="application/vnd.openxmlformats-officedocument.presentationml.tags+xml"/>
  <Override PartName="/ppt/slideLayouts/slideLayout256.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tags/tag187.xml" ContentType="application/vnd.openxmlformats-officedocument.presentationml.tags+xml"/>
  <Override PartName="/ppt/slideLayouts/slideLayout111.xml" ContentType="application/vnd.openxmlformats-officedocument.presentationml.slideLayout+xml"/>
  <Override PartName="/ppt/theme/theme16.xml" ContentType="application/vnd.openxmlformats-officedocument.theme+xml"/>
  <Override PartName="/ppt/tags/tag534.xml" ContentType="application/vnd.openxmlformats-officedocument.presentationml.tags+xml"/>
  <Override PartName="/ppt/tags/tag581.xml" ContentType="application/vnd.openxmlformats-officedocument.presentationml.tags+xml"/>
  <Override PartName="/ppt/tags/tag720.xml" ContentType="application/vnd.openxmlformats-officedocument.presentationml.tags+xml"/>
  <Override PartName="/ppt/tags/tag818.xml" ContentType="application/vnd.openxmlformats-officedocument.presentationml.tags+xml"/>
  <Override PartName="/ppt/tags/tag865.xml" ContentType="application/vnd.openxmlformats-officedocument.presentationml.tags+xml"/>
  <Override PartName="/ppt/tags/tag25.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165.xml" ContentType="application/vnd.openxmlformats-officedocument.presentationml.tags+xml"/>
  <Override PartName="/ppt/tags/tag326.xml" ContentType="application/vnd.openxmlformats-officedocument.presentationml.tags+xml"/>
  <Override PartName="/ppt/tags/tag373.xml" ContentType="application/vnd.openxmlformats-officedocument.presentationml.tags+xml"/>
  <Override PartName="/ppt/tags/tag512.xml" ContentType="application/vnd.openxmlformats-officedocument.presentationml.tags+xml"/>
  <Override PartName="/ppt/tags/tag657.xml" ContentType="application/vnd.openxmlformats-officedocument.presentationml.tags+xml"/>
  <Override PartName="/ppt/slideLayouts/slideLayout234.xml" ContentType="application/vnd.openxmlformats-officedocument.presentationml.slideLayout+xml"/>
  <Override PartName="/ppt/tags/tag843.xml" ContentType="application/vnd.openxmlformats-officedocument.presentationml.tags+xml"/>
  <Override PartName="/ppt/tags/tag890.xml" ContentType="application/vnd.openxmlformats-officedocument.presentationml.tags+xml"/>
  <Override PartName="/ppt/slideMasters/slideMaster20.xml" ContentType="application/vnd.openxmlformats-officedocument.presentationml.slideMaster+xml"/>
  <Override PartName="/ppt/tags/tag50.xml" ContentType="application/vnd.openxmlformats-officedocument.presentationml.tags+xml"/>
  <Override PartName="/ppt/theme/theme8.xml" ContentType="application/vnd.openxmlformats-officedocument.theme+xml"/>
  <Override PartName="/ppt/tags/tag304.xml" ContentType="application/vnd.openxmlformats-officedocument.presentationml.tags+xml"/>
  <Override PartName="/ppt/tags/tag351.xml" ContentType="application/vnd.openxmlformats-officedocument.presentationml.tags+xml"/>
  <Override PartName="/ppt/tags/tag449.xml" ContentType="application/vnd.openxmlformats-officedocument.presentationml.tags+xml"/>
  <Override PartName="/ppt/tags/tag496.xml" ContentType="application/vnd.openxmlformats-officedocument.presentationml.tags+xml"/>
  <Override PartName="/ppt/tags/tag635.xml" ContentType="application/vnd.openxmlformats-officedocument.presentationml.tags+xml"/>
  <Override PartName="/ppt/tags/tag682.xml" ContentType="application/vnd.openxmlformats-officedocument.presentationml.tags+xml"/>
  <Override PartName="/ppt/tags/tag919.xml" ContentType="application/vnd.openxmlformats-officedocument.presentationml.tags+xml"/>
  <Override PartName="/ppt/tags/tag966.xml" ContentType="application/vnd.openxmlformats-officedocument.presentationml.tags+xml"/>
  <Override PartName="/ppt/tags/tag143.xml" ContentType="application/vnd.openxmlformats-officedocument.presentationml.tags+xml"/>
  <Override PartName="/ppt/tags/tag190.xml" ContentType="application/vnd.openxmlformats-officedocument.presentationml.tags+xml"/>
  <Override PartName="/ppt/tags/tag288.xml" ContentType="application/vnd.openxmlformats-officedocument.presentationml.tags+xml"/>
  <Override PartName="/ppt/tags/tag427.xml" ContentType="application/vnd.openxmlformats-officedocument.presentationml.tags+xml"/>
  <Override PartName="/ppt/tags/tag474.xml" ContentType="application/vnd.openxmlformats-officedocument.presentationml.tags+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tags/tag758.xml" ContentType="application/vnd.openxmlformats-officedocument.presentationml.tags+xml"/>
  <Override PartName="/ppt/slideLayouts/slideLayout212.xml" ContentType="application/vnd.openxmlformats-officedocument.presentationml.slideLayout+xml"/>
  <Override PartName="/ppt/tags/tag821.xml" ContentType="application/vnd.openxmlformats-officedocument.presentationml.tags+xml"/>
  <Override PartName="/ppt/slideLayouts/slideLayout49.xml" ContentType="application/vnd.openxmlformats-officedocument.presentationml.slideLayout+xml"/>
  <Override PartName="/ppt/tags/tag219.xml" ContentType="application/vnd.openxmlformats-officedocument.presentationml.tags+xml"/>
  <Override PartName="/ppt/tags/tag266.xml" ContentType="application/vnd.openxmlformats-officedocument.presentationml.tags+xml"/>
  <Override PartName="/ppt/slideLayouts/slideLayout96.xml" ContentType="application/vnd.openxmlformats-officedocument.presentationml.slideLayout+xml"/>
  <Override PartName="/ppt/tags/tag597.xml" ContentType="application/vnd.openxmlformats-officedocument.presentationml.tags+xml"/>
  <Override PartName="/ppt/tags/tag613.xml" ContentType="application/vnd.openxmlformats-officedocument.presentationml.tags+xml"/>
  <Override PartName="/ppt/tags/tag660.xml" ContentType="application/vnd.openxmlformats-officedocument.presentationml.tags+xml"/>
  <Override PartName="/ppt/tags/tag944.xml" ContentType="application/vnd.openxmlformats-officedocument.presentationml.tags+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121.xml" ContentType="application/vnd.openxmlformats-officedocument.presentationml.tags+xml"/>
  <Override PartName="/ppt/slideLayouts/slideLayout74.xml" ContentType="application/vnd.openxmlformats-officedocument.presentationml.slideLayout+xml"/>
  <Override PartName="/ppt/tags/tag389.xml" ContentType="application/vnd.openxmlformats-officedocument.presentationml.tags+xml"/>
  <Override PartName="/ppt/tags/tag405.xml" ContentType="application/vnd.openxmlformats-officedocument.presentationml.tags+xml"/>
  <Override PartName="/ppt/slideLayouts/slideLayout127.xml" ContentType="application/vnd.openxmlformats-officedocument.presentationml.slideLayout+xml"/>
  <Override PartName="/ppt/tags/tag452.xml" ContentType="application/vnd.openxmlformats-officedocument.presentationml.tags+xml"/>
  <Override PartName="/ppt/slideLayouts/slideLayout174.xml" ContentType="application/vnd.openxmlformats-officedocument.presentationml.slideLayout+xml"/>
  <Override PartName="/ppt/tags/tag736.xml" ContentType="application/vnd.openxmlformats-officedocument.presentationml.tags+xml"/>
  <Override PartName="/ppt/tags/tag783.xml" ContentType="application/vnd.openxmlformats-officedocument.presentationml.tags+xml"/>
  <Override PartName="/ppt/tags/tag922.xml" ContentType="application/vnd.openxmlformats-officedocument.presentationml.tags+xml"/>
  <Override PartName="/ppt/diagrams/drawing1.xml" ContentType="application/vnd.ms-office.drawingml.diagramDrawing+xml"/>
  <Default Extension="jpeg" ContentType="image/jpeg"/>
  <Override PartName="/ppt/tags/tag88.xml" ContentType="application/vnd.openxmlformats-officedocument.presentationml.tags+xml"/>
  <Override PartName="/ppt/tags/tag244.xml" ContentType="application/vnd.openxmlformats-officedocument.presentationml.tags+xml"/>
  <Override PartName="/ppt/tags/tag291.xml" ContentType="application/vnd.openxmlformats-officedocument.presentationml.tags+xml"/>
  <Override PartName="/ppt/slideLayouts/slideLayout105.xml" ContentType="application/vnd.openxmlformats-officedocument.presentationml.slideLayout+xml"/>
  <Override PartName="/ppt/tags/tag430.xml" ContentType="application/vnd.openxmlformats-officedocument.presentationml.tags+xml"/>
  <Override PartName="/ppt/slideLayouts/slideLayout152.xml" ContentType="application/vnd.openxmlformats-officedocument.presentationml.slideLayout+xml"/>
  <Override PartName="/ppt/tags/tag528.xml" ContentType="application/vnd.openxmlformats-officedocument.presentationml.tags+xml"/>
  <Override PartName="/ppt/tags/tag575.xml" ContentType="application/vnd.openxmlformats-officedocument.presentationml.tags+xml"/>
  <Override PartName="/ppt/tags/tag714.xml" ContentType="application/vnd.openxmlformats-officedocument.presentationml.tags+xml"/>
  <Override PartName="/ppt/tags/tag761.xml" ContentType="application/vnd.openxmlformats-officedocument.presentationml.tags+xml"/>
  <Override PartName="/ppt/tags/tag859.xml" ContentType="application/vnd.openxmlformats-officedocument.presentationml.tags+xml"/>
  <Override PartName="/ppt/tags/tag19.xml" ContentType="application/vnd.openxmlformats-officedocument.presentationml.tags+xml"/>
  <Override PartName="/ppt/tags/tag66.xml" ContentType="application/vnd.openxmlformats-officedocument.presentationml.tags+xml"/>
  <Override PartName="/ppt/slideLayouts/slideLayout52.xml" ContentType="application/vnd.openxmlformats-officedocument.presentationml.slideLayout+xml"/>
  <Override PartName="/ppt/tags/tag222.xml" ContentType="application/vnd.openxmlformats-officedocument.presentationml.tags+xml"/>
  <Override PartName="/ppt/tags/tag367.xml" ContentType="application/vnd.openxmlformats-officedocument.presentationml.tags+xml"/>
  <Override PartName="/ppt/tags/tag506.xml" ContentType="application/vnd.openxmlformats-officedocument.presentationml.tags+xml"/>
  <Override PartName="/ppt/tags/tag553.xml" ContentType="application/vnd.openxmlformats-officedocument.presentationml.tags+xml"/>
  <Override PartName="/ppt/tags/tag698.xml" ContentType="application/vnd.openxmlformats-officedocument.presentationml.tags+xml"/>
  <Override PartName="/ppt/slideLayouts/slideLayout228.xml" ContentType="application/vnd.openxmlformats-officedocument.presentationml.slideLayout+xml"/>
  <Override PartName="/ppt/tags/tag900.xml" ContentType="application/vnd.openxmlformats-officedocument.presentationml.tags+xml"/>
  <Override PartName="/ppt/slideMasters/slideMaster14.xml" ContentType="application/vnd.openxmlformats-officedocument.presentationml.slideMaster+xml"/>
  <Override PartName="/ppt/slideLayouts/slideLayout30.xml" ContentType="application/vnd.openxmlformats-officedocument.presentationml.slideLayout+xml"/>
  <Override PartName="/ppt/tags/tag159.xml" ContentType="application/vnd.openxmlformats-officedocument.presentationml.tags+xml"/>
  <Override PartName="/ppt/tags/tag345.xml" ContentType="application/vnd.openxmlformats-officedocument.presentationml.tags+xml"/>
  <Override PartName="/ppt/tags/tag392.xml" ContentType="application/vnd.openxmlformats-officedocument.presentationml.tags+xml"/>
  <Override PartName="/ppt/slideLayouts/slideLayout130.xml" ContentType="application/vnd.openxmlformats-officedocument.presentationml.slideLayout+xml"/>
  <Override PartName="/ppt/tags/tag837.xml" ContentType="application/vnd.openxmlformats-officedocument.presentationml.tags+xml"/>
  <Override PartName="/ppt/tags/tag884.xml" ContentType="application/vnd.openxmlformats-officedocument.presentationml.tags+xml"/>
  <Override PartName="/ppt/tags/tag44.xml" ContentType="application/vnd.openxmlformats-officedocument.presentationml.tags+xml"/>
  <Override PartName="/ppt/tags/tag91.xml" ContentType="application/vnd.openxmlformats-officedocument.presentationml.tags+xml"/>
  <Override PartName="/ppt/tags/tag137.xml" ContentType="application/vnd.openxmlformats-officedocument.presentationml.tags+xml"/>
  <Override PartName="/ppt/tags/tag184.xml" ContentType="application/vnd.openxmlformats-officedocument.presentationml.tags+xml"/>
  <Override PartName="/ppt/tags/tag200.xml" ContentType="application/vnd.openxmlformats-officedocument.presentationml.tags+xml"/>
  <Override PartName="/ppt/tags/tag531.xml" ContentType="application/vnd.openxmlformats-officedocument.presentationml.tags+xml"/>
  <Override PartName="/ppt/tags/tag629.xml" ContentType="application/vnd.openxmlformats-officedocument.presentationml.tags+xml"/>
  <Override PartName="/ppt/tags/tag676.xml" ContentType="application/vnd.openxmlformats-officedocument.presentationml.tags+xml"/>
  <Override PartName="/ppt/slideLayouts/slideLayout206.xml" ContentType="application/vnd.openxmlformats-officedocument.presentationml.slideLayout+xml"/>
  <Override PartName="/ppt/tags/tag815.xml" ContentType="application/vnd.openxmlformats-officedocument.presentationml.tags+xml"/>
  <Override PartName="/ppt/tags/tag862.xml" ContentType="application/vnd.openxmlformats-officedocument.presentationml.tags+xml"/>
  <Override PartName="/ppt/slideLayouts/slideLayout253.xml" ContentType="application/vnd.openxmlformats-officedocument.presentationml.slideLayout+xml"/>
  <Override PartName="/ppt/diagrams/data5.xml" ContentType="application/vnd.openxmlformats-officedocument.drawingml.diagramData+xml"/>
  <Override PartName="/ppt/tags/tag22.xml" ContentType="application/vnd.openxmlformats-officedocument.presentationml.tags+xml"/>
  <Override PartName="/ppt/theme/theme13.xml" ContentType="application/vnd.openxmlformats-officedocument.theme+xml"/>
  <Override PartName="/ppt/tags/tag323.xml" ContentType="application/vnd.openxmlformats-officedocument.presentationml.tags+xml"/>
  <Override PartName="/ppt/tags/tag370.xml" ContentType="application/vnd.openxmlformats-officedocument.presentationml.tags+xml"/>
  <Override PartName="/ppt/tags/tag468.xml" ContentType="application/vnd.openxmlformats-officedocument.presentationml.tags+xml"/>
  <Override PartName="/ppt/tags/tag607.xml" ContentType="application/vnd.openxmlformats-officedocument.presentationml.tags+xml"/>
  <Override PartName="/ppt/tags/tag654.xml" ContentType="application/vnd.openxmlformats-officedocument.presentationml.tags+xml"/>
  <Override PartName="/ppt/tags/tag799.xml" ContentType="application/vnd.openxmlformats-officedocument.presentationml.tags+xml"/>
  <Override PartName="/ppt/slideLayouts/slideLayout231.xml" ContentType="application/vnd.openxmlformats-officedocument.presentationml.slideLayout+xml"/>
  <Override PartName="/ppt/tags/tag938.xml" ContentType="application/vnd.openxmlformats-officedocument.presentationml.tags+xml"/>
  <Override PartName="/ppt/tags/tag115.xml" ContentType="application/vnd.openxmlformats-officedocument.presentationml.tags+xml"/>
  <Override PartName="/ppt/tags/tag162.xml" ContentType="application/vnd.openxmlformats-officedocument.presentationml.tags+xml"/>
  <Override PartName="/ppt/slideLayouts/slideLayout68.xml" ContentType="application/vnd.openxmlformats-officedocument.presentationml.slideLayout+xml"/>
  <Override PartName="/ppt/tags/tag301.xml" ContentType="application/vnd.openxmlformats-officedocument.presentationml.tags+xml"/>
  <Override PartName="/ppt/tags/tag446.xml" ContentType="application/vnd.openxmlformats-officedocument.presentationml.tags+xml"/>
  <Override PartName="/ppt/tags/tag493.xml" ContentType="application/vnd.openxmlformats-officedocument.presentationml.tags+xml"/>
  <Override PartName="/ppt/slideLayouts/slideLayout168.xml" ContentType="application/vnd.openxmlformats-officedocument.presentationml.slideLayout+xml"/>
  <Override PartName="/ppt/tags/tag777.xml" ContentType="application/vnd.openxmlformats-officedocument.presentationml.tags+xml"/>
  <Override PartName="/ppt/tags/tag840.xml" ContentType="application/vnd.openxmlformats-officedocument.presentationml.tags+xml"/>
  <Override PartName="/ppt/theme/theme5.xml" ContentType="application/vnd.openxmlformats-officedocument.theme+xml"/>
  <Override PartName="/ppt/tags/tag140.xml" ContentType="application/vnd.openxmlformats-officedocument.presentationml.tags+xml"/>
  <Override PartName="/ppt/tags/tag285.xml" ContentType="application/vnd.openxmlformats-officedocument.presentationml.tags+xml"/>
  <Override PartName="/ppt/tags/tag632.xml" ContentType="application/vnd.openxmlformats-officedocument.presentationml.tags+xml"/>
  <Override PartName="/ppt/tags/tag963.xml" ContentType="application/vnd.openxmlformats-officedocument.presentationml.tags+xml"/>
  <Override PartName="/ppt/slideLayouts/slideLayout46.xml" ContentType="application/vnd.openxmlformats-officedocument.presentationml.slideLayout+xml"/>
  <Override PartName="/ppt/tags/tag471.xml" ContentType="application/vnd.openxmlformats-officedocument.presentationml.tags+xml"/>
  <Override PartName="/ppt/slideLayouts/slideLayout193.xml" ContentType="application/vnd.openxmlformats-officedocument.presentationml.slideLayout+xml"/>
  <Override PartName="/ppt/tags/tag708.xml" ContentType="application/vnd.openxmlformats-officedocument.presentationml.tags+xml"/>
  <Override PartName="/ppt/tags/tag216.xml" ContentType="application/vnd.openxmlformats-officedocument.presentationml.tags+xml"/>
  <Override PartName="/ppt/tags/tag402.xml" ContentType="application/vnd.openxmlformats-officedocument.presentationml.tags+xml"/>
  <Override PartName="/ppt/slideLayouts/slideLayout124.xml" ContentType="application/vnd.openxmlformats-officedocument.presentationml.slideLayout+xml"/>
  <Override PartName="/ppt/tags/tag547.xml" ContentType="application/vnd.openxmlformats-officedocument.presentationml.tags+xml"/>
  <Override PartName="/ppt/tags/tag733.xml" ContentType="application/vnd.openxmlformats-officedocument.presentationml.tags+xml"/>
  <Override PartName="/ppt/tags/tag878.xml" ContentType="application/vnd.openxmlformats-officedocument.presentationml.tags+xml"/>
  <Override PartName="/ppt/tags/tag85.xml" ContentType="application/vnd.openxmlformats-officedocument.presentationml.tags+xml"/>
  <Override PartName="/ppt/slideLayouts/slideLayout71.xml" ContentType="application/vnd.openxmlformats-officedocument.presentationml.slideLayout+xml"/>
  <Override PartName="/ppt/tags/tag241.xml" ContentType="application/vnd.openxmlformats-officedocument.presentationml.tags+xml"/>
  <Override PartName="/ppt/tags/tag386.xml" ContentType="application/vnd.openxmlformats-officedocument.presentationml.tags+xml"/>
  <Override PartName="/ppt/tags/tag572.xml" ContentType="application/vnd.openxmlformats-officedocument.presentationml.tags+xml"/>
  <Override PartName="/ppt/theme/theme29.xml" ContentType="application/vnd.openxmlformats-officedocument.theme+xml"/>
  <Override PartName="/ppt/tags/tag16.xml" ContentType="application/vnd.openxmlformats-officedocument.presentationml.tags+xml"/>
  <Override PartName="/ppt/tags/tag317.xml" ContentType="application/vnd.openxmlformats-officedocument.presentationml.tags+xml"/>
  <Override PartName="/ppt/tags/tag809.xml" ContentType="application/vnd.openxmlformats-officedocument.presentationml.tags+xml"/>
  <Override PartName="/ppt/slideMasters/slideMaster8.xml" ContentType="application/vnd.openxmlformats-officedocument.presentationml.slideMaster+xml"/>
  <Override PartName="/ppt/tags/tag156.xml" ContentType="application/vnd.openxmlformats-officedocument.presentationml.tags+xml"/>
  <Override PartName="/ppt/tags/tag487.xml" ContentType="application/vnd.openxmlformats-officedocument.presentationml.tags+xml"/>
  <Override PartName="/ppt/tags/tag503.xml" ContentType="application/vnd.openxmlformats-officedocument.presentationml.tags+xml"/>
  <Override PartName="/ppt/tags/tag648.xml" ContentType="application/vnd.openxmlformats-officedocument.presentationml.tags+xml"/>
  <Override PartName="/ppt/slideLayouts/slideLayout225.xml" ContentType="application/vnd.openxmlformats-officedocument.presentationml.slideLayout+xml"/>
  <Override PartName="/ppt/tags/tag834.xml" ContentType="application/vnd.openxmlformats-officedocument.presentationml.tags+xml"/>
  <Override PartName="/ppt/tags/tag41.xml" ContentType="application/vnd.openxmlformats-officedocument.presentationml.tags+xml"/>
  <Override PartName="/ppt/tags/tag342.xml" ContentType="application/vnd.openxmlformats-officedocument.presentationml.tags+xml"/>
  <Override PartName="/ppt/tags/tag673.xml" ContentType="application/vnd.openxmlformats-officedocument.presentationml.tags+xml"/>
  <Override PartName="/ppt/slideLayouts/slideLayout250.xml" ContentType="application/vnd.openxmlformats-officedocument.presentationml.slideLayout+xml"/>
  <Override PartName="/ppt/diagrams/data2.xml" ContentType="application/vnd.openxmlformats-officedocument.drawingml.diagramData+xml"/>
  <Override PartName="/ppt/tags/tag181.xml" ContentType="application/vnd.openxmlformats-officedocument.presentationml.tags+xml"/>
  <Override PartName="/ppt/theme/theme10.xml" ContentType="application/vnd.openxmlformats-officedocument.theme+xml"/>
  <Override PartName="/ppt/slideLayouts/slideLayout87.xml" ContentType="application/vnd.openxmlformats-officedocument.presentationml.slideLayout+xml"/>
  <Override PartName="/ppt/tags/tag418.xml" ContentType="application/vnd.openxmlformats-officedocument.presentationml.tags+xml"/>
  <Override PartName="/ppt/tags/tag749.xml" ContentType="application/vnd.openxmlformats-officedocument.presentationml.tags+xml"/>
  <Override PartName="/ppt/diagrams/colors4.xml" ContentType="application/vnd.openxmlformats-officedocument.drawingml.diagramColors+xml"/>
  <Override PartName="/ppt/slides/slide19.xml" ContentType="application/vnd.openxmlformats-officedocument.presentationml.slide+xml"/>
  <Override PartName="/ppt/tags/tag112.xml" ContentType="application/vnd.openxmlformats-officedocument.presentationml.tags+xml"/>
  <Override PartName="/ppt/tags/tag257.xml" ContentType="application/vnd.openxmlformats-officedocument.presentationml.tags+xml"/>
  <Override PartName="/ppt/slideLayouts/slideLayout165.xml" ContentType="application/vnd.openxmlformats-officedocument.presentationml.slideLayout+xml"/>
  <Override PartName="/ppt/tags/tag588.xml" ContentType="application/vnd.openxmlformats-officedocument.presentationml.tags+xml"/>
  <Override PartName="/ppt/tags/tag604.xml" ContentType="application/vnd.openxmlformats-officedocument.presentationml.tags+xml"/>
  <Override PartName="/ppt/tags/tag935.xml" ContentType="application/vnd.openxmlformats-officedocument.presentationml.tags+xml"/>
  <Override PartName="/ppt/theme/theme2.xml" ContentType="application/vnd.openxmlformats-officedocument.theme+xml"/>
  <Override PartName="/ppt/slideLayouts/slideLayout18.xml" ContentType="application/vnd.openxmlformats-officedocument.presentationml.slideLayout+xml"/>
  <Override PartName="/ppt/tags/tag443.xml" ContentType="application/vnd.openxmlformats-officedocument.presentationml.tags+xml"/>
  <Override PartName="/ppt/tags/tag774.xml" ContentType="application/vnd.openxmlformats-officedocument.presentationml.tags+xml"/>
  <Override PartName="/ppt/tags/tag960.xml" ContentType="application/vnd.openxmlformats-officedocument.presentationml.tags+xml"/>
  <Default Extension="emf" ContentType="image/x-emf"/>
  <Override PartName="/ppt/slideLayouts/slideLayout43.xml" ContentType="application/vnd.openxmlformats-officedocument.presentationml.slideLayout+xml"/>
  <Override PartName="/ppt/tags/tag282.xml" ContentType="application/vnd.openxmlformats-officedocument.presentationml.tags+xml"/>
  <Override PartName="/ppt/tags/tag519.xml" ContentType="application/vnd.openxmlformats-officedocument.presentationml.tags+xml"/>
  <Override PartName="/ppt/slideLayouts/slideLayout190.xml" ContentType="application/vnd.openxmlformats-officedocument.presentationml.slideLayout+xml"/>
  <Override PartName="/ppt/tags/tag705.xml" ContentType="application/vnd.openxmlformats-officedocument.presentationml.tags+xml"/>
  <Override PartName="/ppt/tags/tag57.xml" ContentType="application/vnd.openxmlformats-officedocument.presentationml.tags+xml"/>
  <Override PartName="/ppt/tags/tag213.xml" ContentType="application/vnd.openxmlformats-officedocument.presentationml.tags+xml"/>
  <Override PartName="/ppt/tags/tag358.xml" ContentType="application/vnd.openxmlformats-officedocument.presentationml.tags+xml"/>
  <Override PartName="/ppt/tags/tag544.xml" ContentType="application/vnd.openxmlformats-officedocument.presentationml.tags+xml"/>
  <Override PartName="/ppt/tags/tag689.xml" ContentType="application/vnd.openxmlformats-officedocument.presentationml.tags+xml"/>
  <Override PartName="/ppt/tags/tag875.xml" ContentType="application/vnd.openxmlformats-officedocument.presentationml.tags+xml"/>
  <Override PartName="/ppt/tags/tag82.xml" ContentType="application/vnd.openxmlformats-officedocument.presentationml.tags+xml"/>
  <Override PartName="/ppt/tags/tag197.xml" ContentType="application/vnd.openxmlformats-officedocument.presentationml.tags+xml"/>
  <Override PartName="/ppt/slideLayouts/slideLayout121.xml" ContentType="application/vnd.openxmlformats-officedocument.presentationml.slideLayout+xml"/>
  <Override PartName="/ppt/tags/tag383.xml" ContentType="application/vnd.openxmlformats-officedocument.presentationml.tags+xml"/>
  <Override PartName="/ppt/tags/tag730.xml" ContentType="application/vnd.openxmlformats-officedocument.presentationml.tags+xml"/>
  <Override PartName="/ppt/theme/theme26.xml" ContentType="application/vnd.openxmlformats-officedocument.theme+xml"/>
  <Override PartName="/ppt/slideMasters/slideMaster30.xml" ContentType="application/vnd.openxmlformats-officedocument.presentationml.slideMaster+xml"/>
  <Override PartName="/ppt/tags/tag128.xml" ContentType="application/vnd.openxmlformats-officedocument.presentationml.tags+xml"/>
  <Override PartName="/ppt/tags/tag459.xml" ContentType="application/vnd.openxmlformats-officedocument.presentationml.tags+xml"/>
  <Override PartName="/ppt/tags/tag806.xml" ContentType="application/vnd.openxmlformats-officedocument.presentationml.tags+xml"/>
  <Override PartName="/ppt/tags/tag13.xml" ContentType="application/vnd.openxmlformats-officedocument.presentationml.tags+xml"/>
  <Override PartName="/ppt/tags/tag298.xml" ContentType="application/vnd.openxmlformats-officedocument.presentationml.tags+xml"/>
  <Override PartName="/ppt/tags/tag314.xml" ContentType="application/vnd.openxmlformats-officedocument.presentationml.tags+xml"/>
  <Override PartName="/ppt/tags/tag500.xml" ContentType="application/vnd.openxmlformats-officedocument.presentationml.tags+xml"/>
  <Override PartName="/ppt/tags/tag645.xml" ContentType="application/vnd.openxmlformats-officedocument.presentationml.tags+xml"/>
  <Override PartName="/ppt/slideLayouts/slideLayout222.xml" ContentType="application/vnd.openxmlformats-officedocument.presentationml.slideLayout+xml"/>
  <Override PartName="/ppt/tags/tag831.xml" ContentType="application/vnd.openxmlformats-officedocument.presentationml.tags+xml"/>
  <Override PartName="/ppt/slideMasters/slideMaster5.xml" ContentType="application/vnd.openxmlformats-officedocument.presentationml.slideMaster+xml"/>
  <Override PartName="/ppt/tags/tag153.xml" ContentType="application/vnd.openxmlformats-officedocument.presentationml.tags+xml"/>
  <Override PartName="/ppt/slideLayouts/slideLayout59.xml" ContentType="application/vnd.openxmlformats-officedocument.presentationml.slideLayout+xml"/>
  <Override PartName="/ppt/tags/tag484.xml" ContentType="application/vnd.openxmlformats-officedocument.presentationml.tags+xml"/>
  <Override PartName="/ppt/tags/tag670.xml" ContentType="application/vnd.openxmlformats-officedocument.presentationml.tags+xml"/>
  <Override PartName="/ppt/tags/tag229.xml" ContentType="application/vnd.openxmlformats-officedocument.presentationml.tags+xml"/>
  <Override PartName="/ppt/tags/tag415.xml" ContentType="application/vnd.openxmlformats-officedocument.presentationml.tags+xml"/>
  <Override PartName="/ppt/slideLayouts/slideLayout137.xml" ContentType="application/vnd.openxmlformats-officedocument.presentationml.slideLayout+xml"/>
  <Override PartName="/ppt/tags/tag907.xml" ContentType="application/vnd.openxmlformats-officedocument.presentationml.tags+xml"/>
  <Override PartName="/ppt/diagrams/colors1.xml" ContentType="application/vnd.openxmlformats-officedocument.drawingml.diagramColors+xml"/>
  <Override PartName="/ppt/tags/tag98.xml" ContentType="application/vnd.openxmlformats-officedocument.presentationml.tags+xml"/>
  <Override PartName="/ppt/slideLayouts/slideLayout84.xml" ContentType="application/vnd.openxmlformats-officedocument.presentationml.slideLayout+xml"/>
  <Override PartName="/ppt/tags/tag254.xml" ContentType="application/vnd.openxmlformats-officedocument.presentationml.tags+xml"/>
  <Override PartName="/ppt/tags/tag399.xml" ContentType="application/vnd.openxmlformats-officedocument.presentationml.tags+xml"/>
  <Override PartName="/ppt/tags/tag601.xml" ContentType="application/vnd.openxmlformats-officedocument.presentationml.tags+xml"/>
  <Override PartName="/ppt/tags/tag746.xml" ContentType="application/vnd.openxmlformats-officedocument.presentationml.tags+xml"/>
  <Override PartName="/ppt/tags/tag932.xml" ContentType="application/vnd.openxmlformats-officedocument.presentationml.tags+xml"/>
  <Override PartName="/ppt/slides/slide16.xml" ContentType="application/vnd.openxmlformats-officedocument.presentationml.slide+xml"/>
  <Override PartName="/ppt/slideLayouts/slideLayout15.xml" ContentType="application/vnd.openxmlformats-officedocument.presentationml.slideLayout+xml"/>
  <Override PartName="/ppt/tags/tag440.xml" ContentType="application/vnd.openxmlformats-officedocument.presentationml.tags+xml"/>
  <Override PartName="/ppt/slideLayouts/slideLayout162.xml" ContentType="application/vnd.openxmlformats-officedocument.presentationml.slideLayout+xml"/>
  <Override PartName="/ppt/tags/tag585.xml" ContentType="application/vnd.openxmlformats-officedocument.presentationml.tags+xml"/>
  <Override PartName="/ppt/tags/tag771.xml" ContentType="application/vnd.openxmlformats-officedocument.presentationml.tags+xml"/>
  <Override PartName="/ppt/tags/tag29.xml" ContentType="application/vnd.openxmlformats-officedocument.presentationml.tags+xml"/>
  <Override PartName="/ppt/tags/tag516.xml" ContentType="application/vnd.openxmlformats-officedocument.presentationml.tags+xml"/>
  <Override PartName="/ppt/slideLayouts/slideLayout238.xml" ContentType="application/vnd.openxmlformats-officedocument.presentationml.slideLayout+xml"/>
  <Override PartName="/ppt/tags/tag847.xml" ContentType="application/vnd.openxmlformats-officedocument.presentationml.tags+xml"/>
  <Override PartName="/ppt/tags/tag54.xml" ContentType="application/vnd.openxmlformats-officedocument.presentationml.tags+xml"/>
  <Override PartName="/ppt/slideLayouts/slideLayout40.xml" ContentType="application/vnd.openxmlformats-officedocument.presentationml.slideLayout+xml"/>
  <Override PartName="/ppt/tags/tag169.xml" ContentType="application/vnd.openxmlformats-officedocument.presentationml.tags+xml"/>
  <Override PartName="/ppt/tags/tag210.xml" ContentType="application/vnd.openxmlformats-officedocument.presentationml.tags+xml"/>
  <Override PartName="/ppt/tags/tag355.xml" ContentType="application/vnd.openxmlformats-officedocument.presentationml.tags+xml"/>
  <Override PartName="/ppt/tags/tag686.xml" ContentType="application/vnd.openxmlformats-officedocument.presentationml.tags+xml"/>
  <Override PartName="/ppt/tags/tag702.xml" ContentType="application/vnd.openxmlformats-officedocument.presentationml.tags+xml"/>
  <Override PartName="/ppt/tags/tag194.xml" ContentType="application/vnd.openxmlformats-officedocument.presentationml.tags+xml"/>
  <Override PartName="/ppt/tags/tag541.xml" ContentType="application/vnd.openxmlformats-officedocument.presentationml.tags+xml"/>
  <Override PartName="/ppt/theme/theme23.xml" ContentType="application/vnd.openxmlformats-officedocument.theme+xml"/>
  <Override PartName="/ppt/tags/tag872.xml" ContentType="application/vnd.openxmlformats-officedocument.presentationml.tags+xml"/>
  <Override PartName="/ppt/slideLayouts/slideLayout263.xml" ContentType="application/vnd.openxmlformats-officedocument.presentationml.slideLayout+xml"/>
  <Override PartName="/ppt/tags/tag380.xml" ContentType="application/vnd.openxmlformats-officedocument.presentationml.tags+xml"/>
  <Override PartName="/ppt/tags/tag617.xml" ContentType="application/vnd.openxmlformats-officedocument.presentationml.tags+xml"/>
  <Override PartName="/ppt/tags/tag803.xml" ContentType="application/vnd.openxmlformats-officedocument.presentationml.tags+xml"/>
  <Override PartName="/ppt/tags/tag948.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125.xml" ContentType="application/vnd.openxmlformats-officedocument.presentationml.tags+xml"/>
  <Override PartName="/ppt/tags/tag311.xml" ContentType="application/vnd.openxmlformats-officedocument.presentationml.tags+xml"/>
  <Override PartName="/ppt/tags/tag456.xml" ContentType="application/vnd.openxmlformats-officedocument.presentationml.tags+xml"/>
  <Override PartName="/ppt/slideLayouts/slideLayout178.xml" ContentType="application/vnd.openxmlformats-officedocument.presentationml.slideLayout+xml"/>
  <Override PartName="/ppt/tags/tag642.xml" ContentType="application/vnd.openxmlformats-officedocument.presentationml.tags+xml"/>
  <Override PartName="/ppt/tags/tag787.xml" ContentType="application/vnd.openxmlformats-officedocument.presentationml.tags+xml"/>
  <Override PartName="/ppt/slideMasters/slideMaster2.xml" ContentType="application/vnd.openxmlformats-officedocument.presentationml.slideMaster+xml"/>
  <Override PartName="/ppt/tags/tag150.xml" ContentType="application/vnd.openxmlformats-officedocument.presentationml.tags+xml"/>
  <Override PartName="/ppt/tags/tag295.xml" ContentType="application/vnd.openxmlformats-officedocument.presentationml.tags+xml"/>
  <Override PartName="/ppt/slideLayouts/slideLayout109.xml" ContentType="application/vnd.openxmlformats-officedocument.presentationml.slideLayout+xml"/>
  <Override PartName="/ppt/tags/tag481.xml" ContentType="application/vnd.openxmlformats-officedocument.presentationml.tags+xml"/>
  <Override PartName="/ppt/slideLayouts/slideLayout56.xml" ContentType="application/vnd.openxmlformats-officedocument.presentationml.slideLayout+xml"/>
  <Override PartName="/ppt/tags/tag226.xml" ContentType="application/vnd.openxmlformats-officedocument.presentationml.tags+xml"/>
  <Override PartName="/ppt/tags/tag718.xml" ContentType="application/vnd.openxmlformats-officedocument.presentationml.tags+xml"/>
  <Override PartName="/ppt/tags/tag904.xml" ContentType="application/vnd.openxmlformats-officedocument.presentationml.tags+xml"/>
  <Override PartName="/ppt/slideMasters/slideMaster18.xml" ContentType="application/vnd.openxmlformats-officedocument.presentationml.slideMaster+xml"/>
  <Override PartName="/ppt/slideLayouts/slideLayout81.xml" ContentType="application/vnd.openxmlformats-officedocument.presentationml.slideLayout+xml"/>
  <Override PartName="/ppt/tags/tag412.xml" ContentType="application/vnd.openxmlformats-officedocument.presentationml.tags+xml"/>
  <Override PartName="/ppt/slideLayouts/slideLayout134.xml" ContentType="application/vnd.openxmlformats-officedocument.presentationml.slideLayout+xml"/>
  <Override PartName="/ppt/tags/tag557.xml" ContentType="application/vnd.openxmlformats-officedocument.presentationml.tags+xml"/>
  <Override PartName="/ppt/tags/tag743.xml" ContentType="application/vnd.openxmlformats-officedocument.presentationml.tags+xml"/>
  <Override PartName="/ppt/tags/tag888.xml" ContentType="application/vnd.openxmlformats-officedocument.presentationml.tags+xml"/>
  <Override PartName="/ppt/slides/slide13.xml" ContentType="application/vnd.openxmlformats-officedocument.presentationml.slide+xml"/>
  <Override PartName="/ppt/tags/tag95.xml" ContentType="application/vnd.openxmlformats-officedocument.presentationml.tags+xml"/>
  <Override PartName="/ppt/tags/tag251.xml" ContentType="application/vnd.openxmlformats-officedocument.presentationml.tags+xml"/>
  <Override PartName="/ppt/tags/tag396.xml" ContentType="application/vnd.openxmlformats-officedocument.presentationml.tags+xml"/>
  <Override PartName="/ppt/tags/tag582.xml" ContentType="application/vnd.openxmlformats-officedocument.presentationml.tags+xml"/>
  <Override PartName="/ppt/tags/tag819.xml" ContentType="application/vnd.openxmlformats-officedocument.presentationml.tags+xml"/>
  <Override PartName="/ppt/tags/tag26.xml" ContentType="application/vnd.openxmlformats-officedocument.presentationml.tags+xml"/>
  <Override PartName="/ppt/slideLayouts/slideLayout12.xml" ContentType="application/vnd.openxmlformats-officedocument.presentationml.slideLayout+xml"/>
  <Override PartName="/ppt/tags/tag327.xml" ContentType="application/vnd.openxmlformats-officedocument.presentationml.tags+xml"/>
  <Override PartName="/ppt/tags/tag658.xml" ContentType="application/vnd.openxmlformats-officedocument.presentationml.tags+xml"/>
  <Override PartName="/ppt/slideLayouts/slideLayout235.xml" ContentType="application/vnd.openxmlformats-officedocument.presentationml.slideLayout+xml"/>
  <Override PartName="/ppt/tags/tag166.xml" ContentType="application/vnd.openxmlformats-officedocument.presentationml.tags+xml"/>
  <Override PartName="/ppt/tags/tag497.xml" ContentType="application/vnd.openxmlformats-officedocument.presentationml.tags+xml"/>
  <Override PartName="/ppt/tags/tag513.xml" ContentType="application/vnd.openxmlformats-officedocument.presentationml.tags+xml"/>
  <Override PartName="/ppt/tags/tag844.xml" ContentType="application/vnd.openxmlformats-officedocument.presentationml.tags+xml"/>
  <Override PartName="/ppt/tags/tag51.xml" ContentType="application/vnd.openxmlformats-officedocument.presentationml.tags+xml"/>
  <Override PartName="/ppt/tags/tag352.xml" ContentType="application/vnd.openxmlformats-officedocument.presentationml.tags+xml"/>
  <Override PartName="/ppt/tags/tag683.xml" ContentType="application/vnd.openxmlformats-officedocument.presentationml.tags+xml"/>
  <Override PartName="/ppt/slideLayouts/slideLayout260.xml" ContentType="application/vnd.openxmlformats-officedocument.presentationml.slideLayout+xml"/>
  <Override PartName="/ppt/tags/tag191.xml" ContentType="application/vnd.openxmlformats-officedocument.presentationml.tags+xml"/>
  <Override PartName="/ppt/slideLayouts/slideLayout97.xml" ContentType="application/vnd.openxmlformats-officedocument.presentationml.slideLayout+xml"/>
  <Override PartName="/ppt/tags/tag428.xml" ContentType="application/vnd.openxmlformats-officedocument.presentationml.tags+xml"/>
  <Override PartName="/ppt/theme/theme20.xml" ContentType="application/vnd.openxmlformats-officedocument.theme+xml"/>
  <Override PartName="/ppt/tags/tag614.xml" ContentType="application/vnd.openxmlformats-officedocument.presentationml.tags+xml"/>
  <Override PartName="/ppt/tags/tag759.xml" ContentType="application/vnd.openxmlformats-officedocument.presentationml.tags+xml"/>
  <Override PartName="/ppt/tags/tag945.xml" ContentType="application/vnd.openxmlformats-officedocument.presentationml.tags+xml"/>
  <Override PartName="/ppt/tags/tag122.xml" ContentType="application/vnd.openxmlformats-officedocument.presentationml.tags+xml"/>
  <Override PartName="/ppt/tags/tag267.xml" ContentType="application/vnd.openxmlformats-officedocument.presentationml.tags+xml"/>
  <Override PartName="/ppt/tags/tag453.xml" ContentType="application/vnd.openxmlformats-officedocument.presentationml.tags+xml"/>
  <Override PartName="/ppt/slideLayouts/slideLayout175.xml" ContentType="application/vnd.openxmlformats-officedocument.presentationml.slideLayout+xml"/>
  <Override PartName="/ppt/tags/tag598.xml" ContentType="application/vnd.openxmlformats-officedocument.presentationml.tags+xml"/>
  <Override PartName="/ppt/tags/tag784.xml" ContentType="application/vnd.openxmlformats-officedocument.presentationml.tags+xml"/>
  <Override PartName="/ppt/tags/tag800.xml" ContentType="application/vnd.openxmlformats-officedocument.presentationml.tags+xml"/>
  <Override PartName="/customXml/itemProps1.xml" ContentType="application/vnd.openxmlformats-officedocument.customXmlProperties+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tags/tag292.xml" ContentType="application/vnd.openxmlformats-officedocument.presentationml.tags+xml"/>
  <Override PartName="/ppt/tags/tag529.xml" ContentType="application/vnd.openxmlformats-officedocument.presentationml.tags+xml"/>
  <Override PartName="/ppt/tags/tag970.xml" ContentType="application/vnd.openxmlformats-officedocument.presentationml.tags+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tags/tag368.xml" ContentType="application/vnd.openxmlformats-officedocument.presentationml.tags+xml"/>
  <Override PartName="/ppt/tags/tag715.xml" ContentType="application/vnd.openxmlformats-officedocument.presentationml.tags+xml"/>
  <Override PartName="/ppt/tags/tag67.xml" ContentType="application/vnd.openxmlformats-officedocument.presentationml.tags+xml"/>
  <Override PartName="/ppt/tags/tag223.xml" ContentType="application/vnd.openxmlformats-officedocument.presentationml.tags+xml"/>
  <Override PartName="/ppt/slideLayouts/slideLayout131.xml" ContentType="application/vnd.openxmlformats-officedocument.presentationml.slideLayout+xml"/>
  <Override PartName="/ppt/tags/tag554.xml" ContentType="application/vnd.openxmlformats-officedocument.presentationml.tags+xml"/>
  <Override PartName="/ppt/tags/tag699.xml" ContentType="application/vnd.openxmlformats-officedocument.presentationml.tags+xml"/>
  <Override PartName="/ppt/tags/tag885.xml" ContentType="application/vnd.openxmlformats-officedocument.presentationml.tags+xml"/>
  <Override PartName="/ppt/tags/tag901.xml" ContentType="application/vnd.openxmlformats-officedocument.presentationml.tags+xml"/>
  <Override PartName="/ppt/slideMasters/slideMaster15.xml" ContentType="application/vnd.openxmlformats-officedocument.presentationml.slideMaster+xml"/>
  <Override PartName="/ppt/slides/slide10.xml" ContentType="application/vnd.openxmlformats-officedocument.presentationml.slide+xml"/>
  <Override PartName="/ppt/tags/tag92.xml" ContentType="application/vnd.openxmlformats-officedocument.presentationml.tags+xml"/>
  <Override PartName="/ppt/tags/tag393.xml" ContentType="application/vnd.openxmlformats-officedocument.presentationml.tags+xml"/>
  <Override PartName="/ppt/slideLayouts/slideLayout207.xml" ContentType="application/vnd.openxmlformats-officedocument.presentationml.slideLayout+xml"/>
  <Override PartName="/ppt/tags/tag740.xml" ContentType="application/vnd.openxmlformats-officedocument.presentationml.tags+xml"/>
  <Override PartName="/ppt/tags/tag138.xml" ContentType="application/vnd.openxmlformats-officedocument.presentationml.tags+xml"/>
  <Override PartName="/ppt/tags/tag324.xml" ContentType="application/vnd.openxmlformats-officedocument.presentationml.tags+xml"/>
  <Override PartName="/ppt/tags/tag469.xml" ContentType="application/vnd.openxmlformats-officedocument.presentationml.tags+xml"/>
  <Override PartName="/ppt/tags/tag816.xml" ContentType="application/vnd.openxmlformats-officedocument.presentationml.tags+xml"/>
  <Override PartName="/ppt/tags/tag23.xml" ContentType="application/vnd.openxmlformats-officedocument.presentationml.tags+xml"/>
  <Override PartName="/ppt/tags/tag163.xml" ContentType="application/vnd.openxmlformats-officedocument.presentationml.tags+xml"/>
  <Override PartName="/ppt/tags/tag510.xml" ContentType="application/vnd.openxmlformats-officedocument.presentationml.tags+xml"/>
  <Override PartName="/ppt/tags/tag655.xml" ContentType="application/vnd.openxmlformats-officedocument.presentationml.tags+xml"/>
  <Override PartName="/ppt/slideLayouts/slideLayout232.xml" ContentType="application/vnd.openxmlformats-officedocument.presentationml.slideLayout+xml"/>
  <Override PartName="/ppt/tags/tag841.xml" ContentType="application/vnd.openxmlformats-officedocument.presentationml.tags+xml"/>
  <Override PartName="/ppt/tags/tag9.xml" ContentType="application/vnd.openxmlformats-officedocument.presentationml.tags+xml"/>
  <Override PartName="/ppt/slideLayouts/slideLayout69.xml" ContentType="application/vnd.openxmlformats-officedocument.presentationml.slideLayout+xml"/>
  <Override PartName="/ppt/tags/tag494.xml" ContentType="application/vnd.openxmlformats-officedocument.presentationml.tags+xml"/>
  <Override PartName="/ppt/tags/tag680.xml" ContentType="application/vnd.openxmlformats-officedocument.presentationml.tags+xml"/>
  <Override PartName="/ppt/tags/tag917.xml" ContentType="application/vnd.openxmlformats-officedocument.presentationml.tags+xml"/>
  <Default Extension="bin" ContentType="application/vnd.openxmlformats-officedocument.oleObject"/>
  <Override PartName="/ppt/tags/tag239.xml" ContentType="application/vnd.openxmlformats-officedocument.presentationml.tags+xml"/>
  <Override PartName="/ppt/tags/tag425.xml" ContentType="application/vnd.openxmlformats-officedocument.presentationml.tags+xml"/>
  <Override PartName="/ppt/slideLayouts/slideLayout147.xml" ContentType="application/vnd.openxmlformats-officedocument.presentationml.slideLayout+xml"/>
  <Override PartName="/ppt/tags/tag756.xml" ContentType="application/vnd.openxmlformats-officedocument.presentationml.tags+xml"/>
  <Override PartName="/ppt/tags/tag264.xml" ContentType="application/vnd.openxmlformats-officedocument.presentationml.tags+xml"/>
  <Override PartName="/ppt/slideLayouts/slideLayout94.xml" ContentType="application/vnd.openxmlformats-officedocument.presentationml.slideLayout+xml"/>
  <Override PartName="/ppt/tags/tag595.xml" ContentType="application/vnd.openxmlformats-officedocument.presentationml.tags+xml"/>
  <Override PartName="/ppt/tags/tag611.xml" ContentType="application/vnd.openxmlformats-officedocument.presentationml.tags+xml"/>
  <Override PartName="/ppt/tags/tag942.xml" ContentType="application/vnd.openxmlformats-officedocument.presentationml.tags+xml"/>
  <Override PartName="/ppt/slides/slide1.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Layouts/slideLayout25.xml" ContentType="application/vnd.openxmlformats-officedocument.presentationml.slideLayout+xml"/>
  <Override PartName="/ppt/tags/tag450.xml" ContentType="application/vnd.openxmlformats-officedocument.presentationml.tags+xml"/>
  <Override PartName="/ppt/slideLayouts/slideLayout172.xml" ContentType="application/vnd.openxmlformats-officedocument.presentationml.slideLayout+xml"/>
  <Override PartName="/ppt/tags/tag781.xml" ContentType="application/vnd.openxmlformats-officedocument.presentationml.tags+xml"/>
  <Override PartName="/ppt/tags/tag179.xml" ContentType="application/vnd.openxmlformats-officedocument.presentationml.tags+xml"/>
  <Override PartName="/ppt/slideLayouts/slideLayout103.xml" ContentType="application/vnd.openxmlformats-officedocument.presentationml.slideLayout+xml"/>
  <Override PartName="/ppt/tags/tag526.xml" ContentType="application/vnd.openxmlformats-officedocument.presentationml.tags+xml"/>
  <Override PartName="/ppt/tags/tag712.xml" ContentType="application/vnd.openxmlformats-officedocument.presentationml.tags+xml"/>
  <Override PartName="/ppt/tags/tag857.xml" ContentType="application/vnd.openxmlformats-officedocument.presentationml.tags+xml"/>
  <Override PartName="/ppt/slideLayouts/slideLayout248.xml" ContentType="application/vnd.openxmlformats-officedocument.presentationml.slideLayout+xml"/>
  <Override PartName="/ppt/tags/tag64.xml" ContentType="application/vnd.openxmlformats-officedocument.presentationml.tags+xml"/>
  <Override PartName="/ppt/slideLayouts/slideLayout50.xml" ContentType="application/vnd.openxmlformats-officedocument.presentationml.slideLayout+xml"/>
  <Override PartName="/ppt/tags/tag220.xml" ContentType="application/vnd.openxmlformats-officedocument.presentationml.tags+xml"/>
  <Override PartName="/ppt/tags/tag365.xml" ContentType="application/vnd.openxmlformats-officedocument.presentationml.tags+xml"/>
  <Override PartName="/ppt/tags/tag551.xml" ContentType="application/vnd.openxmlformats-officedocument.presentationml.tags+xml"/>
  <Override PartName="/ppt/tags/tag696.xml" ContentType="application/vnd.openxmlformats-officedocument.presentationml.tags+xml"/>
  <Override PartName="/ppt/slideMasters/slideMaster12.xml" ContentType="application/vnd.openxmlformats-officedocument.presentationml.slideMaster+xml"/>
  <Default Extension="gif" ContentType="image/gif"/>
  <Override PartName="/ppt/tags/tag390.xml" ContentType="application/vnd.openxmlformats-officedocument.presentationml.tags+xml"/>
  <Override PartName="/ppt/tags/tag882.xml" ContentType="application/vnd.openxmlformats-officedocument.presentationml.tags+xml"/>
  <Override PartName="/ppt/theme/theme33.xml" ContentType="application/vnd.openxmlformats-officedocument.theme+xml"/>
  <Override PartName="/ppt/notesSlides/notesSlide8.xml" ContentType="application/vnd.openxmlformats-officedocument.presentationml.notesSlide+xml"/>
  <Override PartName="/ppt/tags/tag135.xml" ContentType="application/vnd.openxmlformats-officedocument.presentationml.tags+xml"/>
  <Override PartName="/ppt/tags/tag627.xml" ContentType="application/vnd.openxmlformats-officedocument.presentationml.tags+xml"/>
  <Override PartName="/ppt/slideLayouts/slideLayout188.xml" ContentType="application/vnd.openxmlformats-officedocument.presentationml.slideLayout+xml"/>
  <Override PartName="/ppt/slideLayouts/slideLayout204.xml" ContentType="application/vnd.openxmlformats-officedocument.presentationml.slideLayout+xml"/>
  <Override PartName="/ppt/tags/tag813.xml" ContentType="application/vnd.openxmlformats-officedocument.presentationml.tags+xml"/>
  <Override PartName="/ppt/tags/tag958.xml" ContentType="application/vnd.openxmlformats-officedocument.presentationml.tags+xml"/>
  <Override PartName="/ppt/handoutMasters/handoutMaster1.xml" ContentType="application/vnd.openxmlformats-officedocument.presentationml.handoutMaster+xml"/>
  <Override PartName="/ppt/tags/tag20.xml" ContentType="application/vnd.openxmlformats-officedocument.presentationml.tags+xml"/>
  <Override PartName="/ppt/tags/tag321.xml" ContentType="application/vnd.openxmlformats-officedocument.presentationml.tags+xml"/>
  <Override PartName="/ppt/tags/tag466.xml" ContentType="application/vnd.openxmlformats-officedocument.presentationml.tags+xml"/>
  <Override PartName="/ppt/tags/tag652.xml" ContentType="application/vnd.openxmlformats-officedocument.presentationml.tags+xml"/>
  <Override PartName="/ppt/tags/tag797.xml" ContentType="application/vnd.openxmlformats-officedocument.presentationml.tags+xml"/>
  <Override PartName="/ppt/tags/tag6.xml" ContentType="application/vnd.openxmlformats-officedocument.presentationml.tags+xml"/>
  <Override PartName="/ppt/slideLayouts/slideLayout66.xml" ContentType="application/vnd.openxmlformats-officedocument.presentationml.slideLayout+xml"/>
  <Override PartName="/ppt/tags/tag160.xml" ContentType="application/vnd.openxmlformats-officedocument.presentationml.tags+xml"/>
  <Override PartName="/ppt/slideLayouts/slideLayout119.xml" ContentType="application/vnd.openxmlformats-officedocument.presentationml.slideLayout+xml"/>
  <Override PartName="/ppt/tags/tag491.xml" ContentType="application/vnd.openxmlformats-officedocument.presentationml.tags+xml"/>
  <Override PartName="/ppt/tags/tag728.xml" ContentType="application/vnd.openxmlformats-officedocument.presentationml.tags+xml"/>
  <Override PartName="/ppt/diagrams/quickStyle4.xml" ContentType="application/vnd.openxmlformats-officedocument.drawingml.diagramStyle+xml"/>
  <Override PartName="/ppt/tags/tag236.xml" ContentType="application/vnd.openxmlformats-officedocument.presentationml.tags+xml"/>
  <Override PartName="/ppt/tags/tag567.xml" ContentType="application/vnd.openxmlformats-officedocument.presentationml.tags+xml"/>
  <Override PartName="/ppt/tags/tag898.xml" ContentType="application/vnd.openxmlformats-officedocument.presentationml.tags+xml"/>
  <Override PartName="/ppt/tags/tag914.xml" ContentType="application/vnd.openxmlformats-officedocument.presentationml.tags+xml"/>
  <Override PartName="/ppt/slideMasters/slideMaster28.xml" ContentType="application/vnd.openxmlformats-officedocument.presentationml.slideMaster+xml"/>
  <Override PartName="/ppt/slideLayouts/slideLayout91.xml" ContentType="application/vnd.openxmlformats-officedocument.presentationml.slideLayout+xml"/>
  <Override PartName="/ppt/tags/tag422.xml" ContentType="application/vnd.openxmlformats-officedocument.presentationml.tags+xml"/>
  <Override PartName="/ppt/slideLayouts/slideLayout144.xml" ContentType="application/vnd.openxmlformats-officedocument.presentationml.slideLayout+xml"/>
  <Override PartName="/ppt/tags/tag753.xml" ContentType="application/vnd.openxmlformats-officedocument.presentationml.tags+xml"/>
  <Override PartName="/ppt/slideLayouts/slideLayout22.xml" ContentType="application/vnd.openxmlformats-officedocument.presentationml.slideLayout+xml"/>
  <Override PartName="/ppt/tags/tag261.xml" ContentType="application/vnd.openxmlformats-officedocument.presentationml.tags+xml"/>
  <Override PartName="/ppt/tags/tag592.xml" ContentType="application/vnd.openxmlformats-officedocument.presentationml.tags+xml"/>
  <Override PartName="/ppt/tags/tag829.xml" ContentType="application/vnd.openxmlformats-officedocument.presentationml.tags+xml"/>
  <Override PartName="/ppt/tags/tag36.xml" ContentType="application/vnd.openxmlformats-officedocument.presentationml.tags+xml"/>
  <Override PartName="/ppt/tags/tag337.xml" ContentType="application/vnd.openxmlformats-officedocument.presentationml.tags+xml"/>
  <Override PartName="/ppt/tags/tag523.xml" ContentType="application/vnd.openxmlformats-officedocument.presentationml.tags+xml"/>
  <Override PartName="/ppt/tags/tag668.xml" ContentType="application/vnd.openxmlformats-officedocument.presentationml.tags+xml"/>
  <Override PartName="/ppt/tags/tag854.xml" ContentType="application/vnd.openxmlformats-officedocument.presentationml.tags+xml"/>
  <Override PartName="/ppt/slideLayouts/slideLayout245.xml" ContentType="application/vnd.openxmlformats-officedocument.presentationml.slideLayout+xml"/>
  <Override PartName="/ppt/tags/tag61.xml" ContentType="application/vnd.openxmlformats-officedocument.presentationml.tags+xml"/>
  <Override PartName="/ppt/tags/tag176.xml" ContentType="application/vnd.openxmlformats-officedocument.presentationml.tags+xml"/>
  <Override PartName="/ppt/slideLayouts/slideLayout100.xml" ContentType="application/vnd.openxmlformats-officedocument.presentationml.slideLayout+xml"/>
  <Override PartName="/ppt/tags/tag362.xml" ContentType="application/vnd.openxmlformats-officedocument.presentationml.tags+xml"/>
  <Override PartName="/ppt/tags/tag693.xml" ContentType="application/vnd.openxmlformats-officedocument.presentationml.tags+xml"/>
  <Override PartName="/ppt/tags/tag107.xml" ContentType="application/vnd.openxmlformats-officedocument.presentationml.tags+xml"/>
  <Override PartName="/ppt/tags/tag438.xml" ContentType="application/vnd.openxmlformats-officedocument.presentationml.tags+xml"/>
  <Override PartName="/ppt/tags/tag277.xml" ContentType="application/vnd.openxmlformats-officedocument.presentationml.tags+xml"/>
  <Override PartName="/ppt/tags/tag624.xml" ContentType="application/vnd.openxmlformats-officedocument.presentationml.tags+xml"/>
  <Override PartName="/ppt/slideLayouts/slideLayout201.xml" ContentType="application/vnd.openxmlformats-officedocument.presentationml.slideLayout+xml"/>
  <Override PartName="/ppt/tags/tag769.xml" ContentType="application/vnd.openxmlformats-officedocument.presentationml.tags+xml"/>
  <Override PartName="/ppt/theme/theme30.xml" ContentType="application/vnd.openxmlformats-officedocument.theme+xml"/>
  <Override PartName="/ppt/tags/tag955.xml" ContentType="application/vnd.openxmlformats-officedocument.presentationml.tags+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tags/tag132.xml" ContentType="application/vnd.openxmlformats-officedocument.presentationml.tags+xml"/>
  <Override PartName="/ppt/tags/tag463.xml" ContentType="application/vnd.openxmlformats-officedocument.presentationml.tags+xml"/>
  <Override PartName="/ppt/slideLayouts/slideLayout185.xml" ContentType="application/vnd.openxmlformats-officedocument.presentationml.slideLayout+xml"/>
  <Override PartName="/ppt/tags/tag794.xml" ContentType="application/vnd.openxmlformats-officedocument.presentationml.tags+xml"/>
  <Override PartName="/ppt/tags/tag810.xml" ContentType="application/vnd.openxmlformats-officedocument.presentationml.tags+xml"/>
  <Override PartName="/ppt/tags/tag208.xml" ContentType="application/vnd.openxmlformats-officedocument.presentationml.tags+xml"/>
  <Override PartName="/ppt/slideLayouts/slideLayout116.xml" ContentType="application/vnd.openxmlformats-officedocument.presentationml.slideLayout+xml"/>
  <Override PartName="/ppt/tags/tag539.xml" ContentType="application/vnd.openxmlformats-officedocument.presentationml.tags+xml"/>
  <Override PartName="/ppt/tags/tag3.xml" ContentType="application/vnd.openxmlformats-officedocument.presentationml.tags+xml"/>
  <Override PartName="/ppt/tags/tag77.xml" ContentType="application/vnd.openxmlformats-officedocument.presentationml.tags+xml"/>
  <Override PartName="/ppt/slideLayouts/slideLayout63.xml" ContentType="application/vnd.openxmlformats-officedocument.presentationml.slideLayout+xml"/>
  <Override PartName="/ppt/tags/tag233.xml" ContentType="application/vnd.openxmlformats-officedocument.presentationml.tags+xml"/>
  <Override PartName="/ppt/tags/tag378.xml" ContentType="application/vnd.openxmlformats-officedocument.presentationml.tags+xml"/>
  <Override PartName="/ppt/tags/tag725.xml" ContentType="application/vnd.openxmlformats-officedocument.presentationml.tags+xml"/>
  <Override PartName="/ppt/tags/tag911.xml" ContentType="application/vnd.openxmlformats-officedocument.presentationml.tags+xml"/>
  <Override PartName="/ppt/diagrams/quickStyle1.xml" ContentType="application/vnd.openxmlformats-officedocument.drawingml.diagramStyle+xml"/>
  <Override PartName="/ppt/slideMasters/slideMaster25.xml" ContentType="application/vnd.openxmlformats-officedocument.presentationml.slideMaster+xml"/>
  <Override PartName="/ppt/slideLayouts/slideLayout141.xml" ContentType="application/vnd.openxmlformats-officedocument.presentationml.slideLayout+xml"/>
  <Override PartName="/ppt/tags/tag564.xml" ContentType="application/vnd.openxmlformats-officedocument.presentationml.tags+xml"/>
  <Override PartName="/ppt/tags/tag750.xml" ContentType="application/vnd.openxmlformats-officedocument.presentationml.tags+xml"/>
  <Override PartName="/ppt/tags/tag895.xml" ContentType="application/vnd.openxmlformats-officedocument.presentationml.tags+xml"/>
  <Override PartName="/ppt/slides/slide20.xml" ContentType="application/vnd.openxmlformats-officedocument.presentationml.slide+xml"/>
  <Override PartName="/ppt/tags/tag309.xml" ContentType="application/vnd.openxmlformats-officedocument.presentationml.tags+xml"/>
  <Override PartName="/ppt/slideLayouts/slideLayout217.xml" ContentType="application/vnd.openxmlformats-officedocument.presentationml.slideLayout+xml"/>
  <Override PartName="/ppt/tags/tag826.xml" ContentType="application/vnd.openxmlformats-officedocument.presentationml.tags+xml"/>
  <Override PartName="/ppt/diagrams/layout4.xml" ContentType="application/vnd.openxmlformats-officedocument.drawingml.diagramLayout+xml"/>
  <Override PartName="/ppt/tags/tag33.xml" ContentType="application/vnd.openxmlformats-officedocument.presentationml.tags+xml"/>
  <Override PartName="/ppt/tags/tag148.xml" ContentType="application/vnd.openxmlformats-officedocument.presentationml.tags+xml"/>
  <Override PartName="/ppt/tags/tag334.xml" ContentType="application/vnd.openxmlformats-officedocument.presentationml.tags+xml"/>
  <Override PartName="/ppt/tags/tag479.xml" ContentType="application/vnd.openxmlformats-officedocument.presentationml.tags+xml"/>
  <Override PartName="/ppt/tags/tag665.xml" ContentType="application/vnd.openxmlformats-officedocument.presentationml.tags+xml"/>
  <Override PartName="/ppt/tags/tag173.xml" ContentType="application/vnd.openxmlformats-officedocument.presentationml.tags+xml"/>
  <Override PartName="/ppt/tags/tag520.xml" ContentType="application/vnd.openxmlformats-officedocument.presentationml.tags+xml"/>
  <Override PartName="/ppt/tags/tag851.xml" ContentType="application/vnd.openxmlformats-officedocument.presentationml.tags+xml"/>
  <Override PartName="/ppt/slideLayouts/slideLayout242.xml" ContentType="application/vnd.openxmlformats-officedocument.presentationml.slideLayout+xml"/>
  <Override PartName="/ppt/slideLayouts/slideLayout79.xml" ContentType="application/vnd.openxmlformats-officedocument.presentationml.slideLayout+xml"/>
  <Override PartName="/ppt/tags/tag249.xml" ContentType="application/vnd.openxmlformats-officedocument.presentationml.tags+xml"/>
  <Override PartName="/ppt/tags/tag690.xml" ContentType="application/vnd.openxmlformats-officedocument.presentationml.tags+xml"/>
  <Override PartName="/ppt/tags/tag927.xml" ContentType="application/vnd.openxmlformats-officedocument.presentationml.tags+xml"/>
  <Override PartName="/ppt/tags/tag104.xml" ContentType="application/vnd.openxmlformats-officedocument.presentationml.tags+xml"/>
  <Override PartName="/ppt/tags/tag435.xml" ContentType="application/vnd.openxmlformats-officedocument.presentationml.tags+xml"/>
  <Override PartName="/ppt/slideLayouts/slideLayout157.xml" ContentType="application/vnd.openxmlformats-officedocument.presentationml.slideLayout+xml"/>
  <Override PartName="/ppt/tags/tag621.xml" ContentType="application/vnd.openxmlformats-officedocument.presentationml.tags+xml"/>
  <Override PartName="/ppt/tags/tag766.xml" ContentType="application/vnd.openxmlformats-officedocument.presentationml.tags+xml"/>
  <Override PartName="/ppt/notesSlides/notesSlide2.xml" ContentType="application/vnd.openxmlformats-officedocument.presentationml.notesSlide+xml"/>
  <Override PartName="/ppt/tags/tag274.xml" ContentType="application/vnd.openxmlformats-officedocument.presentationml.tags+xml"/>
  <Override PartName="/ppt/tags/tag460.xml" ContentType="application/vnd.openxmlformats-officedocument.presentationml.tags+xml"/>
  <Override PartName="/ppt/slideLayouts/slideLayout182.xml" ContentType="application/vnd.openxmlformats-officedocument.presentationml.slideLayout+xml"/>
  <Override PartName="/ppt/tags/tag952.xml" ContentType="application/vnd.openxmlformats-officedocument.presentationml.tags+xml"/>
  <Override PartName="/ppt/tags/tag49.xml" ContentType="application/vnd.openxmlformats-officedocument.presentationml.tags+xml"/>
  <Override PartName="/ppt/slideLayouts/slideLayout35.xml" ContentType="application/vnd.openxmlformats-officedocument.presentationml.slideLayout+xml"/>
  <Override PartName="/ppt/tags/tag205.xml" ContentType="application/vnd.openxmlformats-officedocument.presentationml.tags+xml"/>
  <Override PartName="/ppt/tags/tag791.xml" ContentType="application/vnd.openxmlformats-officedocument.presentationml.tags+xml"/>
  <Override PartName="/ppt/slideLayouts/slideLayout258.xml" ContentType="application/vnd.openxmlformats-officedocument.presentationml.slideLayout+xml"/>
  <Override PartName="/ppt/slideLayouts/slideLayout60.xml" ContentType="application/vnd.openxmlformats-officedocument.presentationml.slideLayout+xml"/>
  <Override PartName="/ppt/tags/tag189.xml" ContentType="application/vnd.openxmlformats-officedocument.presentationml.tags+xml"/>
  <Override PartName="/ppt/slideLayouts/slideLayout113.xml" ContentType="application/vnd.openxmlformats-officedocument.presentationml.slideLayout+xml"/>
  <Override PartName="/ppt/theme/theme18.xml" ContentType="application/vnd.openxmlformats-officedocument.theme+xml"/>
  <Override PartName="/ppt/tags/tag536.xml" ContentType="application/vnd.openxmlformats-officedocument.presentationml.tags+xml"/>
  <Override PartName="/ppt/tags/tag722.xml" ContentType="application/vnd.openxmlformats-officedocument.presentationml.tags+xml"/>
  <Override PartName="/ppt/tags/tag867.xml" ContentType="application/vnd.openxmlformats-officedocument.presentationml.tags+xml"/>
  <Override PartName="/ppt/tableStyles.xml" ContentType="application/vnd.openxmlformats-officedocument.presentationml.tableStyles+xml"/>
  <Override PartName="/ppt/tags/tag74.xml" ContentType="application/vnd.openxmlformats-officedocument.presentationml.tags+xml"/>
  <Override PartName="/ppt/tags/tag230.xml" ContentType="application/vnd.openxmlformats-officedocument.presentationml.tags+xml"/>
  <Override PartName="/ppt/tags/tag375.xml" ContentType="application/vnd.openxmlformats-officedocument.presentationml.tags+xml"/>
  <Override PartName="/ppt/tags/tag561.xml" ContentType="application/vnd.openxmlformats-officedocument.presentationml.tags+xml"/>
  <Override PartName="/ppt/tags/tag892.xml" ContentType="application/vnd.openxmlformats-officedocument.presentationml.tags+xml"/>
  <Override PartName="/ppt/slideMasters/slideMaster22.xml" ContentType="application/vnd.openxmlformats-officedocument.presentationml.slideMaster+xml"/>
  <Override PartName="/ppt/tags/tag306.xml" ContentType="application/vnd.openxmlformats-officedocument.presentationml.tags+xml"/>
  <Override PartName="/ppt/tags/tag637.xml" ContentType="application/vnd.openxmlformats-officedocument.presentationml.tags+xml"/>
  <Override PartName="/ppt/tags/tag968.xml" ContentType="application/vnd.openxmlformats-officedocument.presentationml.tags+xml"/>
  <Override PartName="/ppt/tags/tag145.xml" ContentType="application/vnd.openxmlformats-officedocument.presentationml.tags+xml"/>
  <Override PartName="/ppt/tags/tag476.xml" ContentType="application/vnd.openxmlformats-officedocument.presentationml.tags+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tags/tag823.xml" ContentType="application/vnd.openxmlformats-officedocument.presentationml.tags+xml"/>
  <Override PartName="/ppt/diagrams/layout1.xml" ContentType="application/vnd.openxmlformats-officedocument.drawingml.diagramLayout+xml"/>
  <Override PartName="/ppt/tags/tag30.xml" ContentType="application/vnd.openxmlformats-officedocument.presentationml.tags+xml"/>
  <Override PartName="/ppt/tags/tag331.xml" ContentType="application/vnd.openxmlformats-officedocument.presentationml.tags+xml"/>
  <Override PartName="/ppt/tags/tag662.xml" ContentType="application/vnd.openxmlformats-officedocument.presentationml.tags+xml"/>
  <Override PartName="/ppt/tags/tag170.xml" ContentType="application/vnd.openxmlformats-officedocument.presentationml.tags+xml"/>
  <Override PartName="/ppt/slideLayouts/slideLayout76.xml" ContentType="application/vnd.openxmlformats-officedocument.presentationml.slideLayout+xml"/>
  <Override PartName="/ppt/tags/tag407.xml" ContentType="application/vnd.openxmlformats-officedocument.presentationml.tags+xml"/>
  <Override PartName="/ppt/slideLayouts/slideLayout129.xml" ContentType="application/vnd.openxmlformats-officedocument.presentationml.slideLayout+xml"/>
  <Override PartName="/ppt/tags/tag738.xml" ContentType="application/vnd.openxmlformats-officedocument.presentationml.tags+xml"/>
  <Override PartName="/ppt/diagrams/drawing3.xml" ContentType="application/vnd.ms-office.drawingml.diagramDrawing+xml"/>
  <Override PartName="/ppt/tags/tag101.xml" ContentType="application/vnd.openxmlformats-officedocument.presentationml.tags+xml"/>
  <Override PartName="/ppt/tags/tag246.xml" ContentType="application/vnd.openxmlformats-officedocument.presentationml.tags+xml"/>
  <Override PartName="/ppt/tags/tag432.xml" ContentType="application/vnd.openxmlformats-officedocument.presentationml.tags+xml"/>
  <Override PartName="/ppt/slideLayouts/slideLayout154.xml" ContentType="application/vnd.openxmlformats-officedocument.presentationml.slideLayout+xml"/>
  <Override PartName="/ppt/tags/tag577.xml" ContentType="application/vnd.openxmlformats-officedocument.presentationml.tags+xml"/>
  <Override PartName="/ppt/tags/tag924.xml" ContentType="application/vnd.openxmlformats-officedocument.presentationml.tags+xml"/>
  <Override PartName="/ppt/tags/tag271.xml" ContentType="application/vnd.openxmlformats-officedocument.presentationml.tags+xml"/>
  <Override PartName="/ppt/tags/tag508.xml" ContentType="application/vnd.openxmlformats-officedocument.presentationml.tags+xml"/>
  <Override PartName="/ppt/tags/tag763.xml" ContentType="application/vnd.openxmlformats-officedocument.presentationml.tags+xml"/>
  <Override PartName="/ppt/slideLayouts/slideLayout32.xml" ContentType="application/vnd.openxmlformats-officedocument.presentationml.slideLayout+xml"/>
  <Override PartName="/ppt/tags/tag347.xml" ContentType="application/vnd.openxmlformats-officedocument.presentationml.tags+xml"/>
  <Override PartName="/ppt/tags/tag839.xml" ContentType="application/vnd.openxmlformats-officedocument.presentationml.tags+xml"/>
  <Override PartName="/ppt/tags/tag46.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slideLayouts/slideLayout110.xml" ContentType="application/vnd.openxmlformats-officedocument.presentationml.slideLayout+xml"/>
  <Override PartName="/ppt/tags/tag533.xml" ContentType="application/vnd.openxmlformats-officedocument.presentationml.tags+xml"/>
  <Override PartName="/ppt/tags/tag678.xml" ContentType="application/vnd.openxmlformats-officedocument.presentationml.tags+xml"/>
  <Override PartName="/ppt/tags/tag864.xml" ContentType="application/vnd.openxmlformats-officedocument.presentationml.tags+xml"/>
  <Override PartName="/ppt/slideLayouts/slideLayout255.xml" ContentType="application/vnd.openxmlformats-officedocument.presentationml.slideLayout+xml"/>
  <Override PartName="/ppt/tags/tag71.xml" ContentType="application/vnd.openxmlformats-officedocument.presentationml.tags+xml"/>
  <Override PartName="/ppt/tags/tag372.xml" ContentType="application/vnd.openxmlformats-officedocument.presentationml.tags+xml"/>
  <Override PartName="/ppt/theme/theme15.xml" ContentType="application/vnd.openxmlformats-officedocument.theme+xml"/>
  <Override PartName="/ppt/tags/tag609.xml" ContentType="application/vnd.openxmlformats-officedocument.presentationml.tags+xml"/>
  <Override PartName="/ppt/tags/tag117.xml" ContentType="application/vnd.openxmlformats-officedocument.presentationml.tags+xml"/>
  <Override PartName="/ppt/tags/tag448.xml" ContentType="application/vnd.openxmlformats-officedocument.presentationml.tags+xml"/>
  <Override PartName="/ppt/tags/tag779.xml" ContentType="application/vnd.openxmlformats-officedocument.presentationml.tags+xml"/>
  <Override PartName="/ppt/theme/theme7.xml" ContentType="application/vnd.openxmlformats-officedocument.theme+xml"/>
  <Override PartName="/ppt/tags/tag142.xml" ContentType="application/vnd.openxmlformats-officedocument.presentationml.tags+xml"/>
  <Override PartName="/ppt/tags/tag287.xml" ContentType="application/vnd.openxmlformats-officedocument.presentationml.tags+xml"/>
  <Override PartName="/ppt/tags/tag303.xml" ContentType="application/vnd.openxmlformats-officedocument.presentationml.tags+xml"/>
  <Override PartName="/ppt/tags/tag634.xml" ContentType="application/vnd.openxmlformats-officedocument.presentationml.tags+xml"/>
  <Override PartName="/ppt/slideLayouts/slideLayout211.xml" ContentType="application/vnd.openxmlformats-officedocument.presentationml.slideLayout+xml"/>
  <Override PartName="/ppt/tags/tag820.xml" ContentType="application/vnd.openxmlformats-officedocument.presentationml.tags+xml"/>
  <Override PartName="/ppt/tags/tag965.xml" ContentType="application/vnd.openxmlformats-officedocument.presentationml.tags+xml"/>
  <Override PartName="/ppt/slideLayouts/slideLayout48.xml" ContentType="application/vnd.openxmlformats-officedocument.presentationml.slideLayout+xml"/>
  <Override PartName="/ppt/tags/tag473.xml" ContentType="application/vnd.openxmlformats-officedocument.presentationml.tags+xml"/>
  <Override PartName="/ppt/slideLayouts/slideLayout195.xml" ContentType="application/vnd.openxmlformats-officedocument.presentationml.slideLayout+xml"/>
  <Override PartName="/ppt/tags/tag218.xml" ContentType="application/vnd.openxmlformats-officedocument.presentationml.tags+xml"/>
  <Override PartName="/ppt/tags/tag404.xml" ContentType="application/vnd.openxmlformats-officedocument.presentationml.tags+xml"/>
  <Override PartName="/ppt/slideLayouts/slideLayout126.xml" ContentType="application/vnd.openxmlformats-officedocument.presentationml.slideLayout+xml"/>
  <Override PartName="/ppt/tags/tag549.xml" ContentType="application/vnd.openxmlformats-officedocument.presentationml.tags+xml"/>
  <Override PartName="/ppt/tags/tag735.xml" ContentType="application/vnd.openxmlformats-officedocument.presentationml.tags+xml"/>
  <Override PartName="/ppt/tags/tag87.xml" ContentType="application/vnd.openxmlformats-officedocument.presentationml.tags+xml"/>
  <Override PartName="/ppt/slideLayouts/slideLayout73.xml" ContentType="application/vnd.openxmlformats-officedocument.presentationml.slideLayout+xml"/>
  <Override PartName="/ppt/tags/tag243.xml" ContentType="application/vnd.openxmlformats-officedocument.presentationml.tags+xml"/>
  <Override PartName="/ppt/tags/tag388.xml" ContentType="application/vnd.openxmlformats-officedocument.presentationml.tags+xml"/>
  <Override PartName="/ppt/tags/tag574.xml" ContentType="application/vnd.openxmlformats-officedocument.presentationml.tags+xml"/>
  <Override PartName="/ppt/tags/tag921.xml" ContentType="application/vnd.openxmlformats-officedocument.presentationml.tags+xml"/>
  <Override PartName="/ppt/tags/tag319.xml" ContentType="application/vnd.openxmlformats-officedocument.presentationml.tags+xml"/>
  <Override PartName="/ppt/slideLayouts/slideLayout151.xml" ContentType="application/vnd.openxmlformats-officedocument.presentationml.slideLayout+xml"/>
  <Override PartName="/ppt/tags/tag760.xml" ContentType="application/vnd.openxmlformats-officedocument.presentationml.tags+xml"/>
  <Override PartName="/ppt/tags/tag18.xml" ContentType="application/vnd.openxmlformats-officedocument.presentationml.tags+xml"/>
  <Override PartName="/ppt/tags/tag158.xml" ContentType="application/vnd.openxmlformats-officedocument.presentationml.tags+xml"/>
  <Override PartName="/ppt/tags/tag505.xml" ContentType="application/vnd.openxmlformats-officedocument.presentationml.tags+xml"/>
  <Override PartName="/ppt/slideLayouts/slideLayout227.xml" ContentType="application/vnd.openxmlformats-officedocument.presentationml.slideLayout+xml"/>
  <Override PartName="/ppt/tags/tag836.xml" ContentType="application/vnd.openxmlformats-officedocument.presentationml.tags+xml"/>
  <Override PartName="/ppt/tags/tag43.xml" ContentType="application/vnd.openxmlformats-officedocument.presentationml.tags+xml"/>
  <Override PartName="/ppt/tags/tag344.xml" ContentType="application/vnd.openxmlformats-officedocument.presentationml.tags+xml"/>
  <Override PartName="/ppt/tags/tag489.xml" ContentType="application/vnd.openxmlformats-officedocument.presentationml.tags+xml"/>
  <Override PartName="/ppt/tags/tag530.xml" ContentType="application/vnd.openxmlformats-officedocument.presentationml.tags+xml"/>
  <Override PartName="/ppt/tags/tag675.xml" ContentType="application/vnd.openxmlformats-officedocument.presentationml.tags+xml"/>
  <Override PartName="/ppt/slideLayouts/slideLayout252.xml" ContentType="application/vnd.openxmlformats-officedocument.presentationml.slideLayout+xml"/>
  <Override PartName="/ppt/diagrams/data4.xml" ContentType="application/vnd.openxmlformats-officedocument.drawingml.diagramData+xml"/>
  <Override PartName="/ppt/tags/tag183.xml" ContentType="application/vnd.openxmlformats-officedocument.presentationml.tags+xml"/>
  <Override PartName="/ppt/slideLayouts/slideLayout89.xml" ContentType="application/vnd.openxmlformats-officedocument.presentationml.slideLayout+xml"/>
  <Override PartName="/ppt/theme/theme12.xml" ContentType="application/vnd.openxmlformats-officedocument.theme+xml"/>
  <Override PartName="/ppt/tags/tag861.xml" ContentType="application/vnd.openxmlformats-officedocument.presentationml.tags+xml"/>
  <Override PartName="/ppt/tags/tag114.xml" ContentType="application/vnd.openxmlformats-officedocument.presentationml.tags+xml"/>
  <Override PartName="/ppt/tags/tag259.xml" ContentType="application/vnd.openxmlformats-officedocument.presentationml.tags+xml"/>
  <Override PartName="/ppt/tags/tag606.xml" ContentType="application/vnd.openxmlformats-officedocument.presentationml.tags+xml"/>
  <Override PartName="/ppt/tags/tag937.xml" ContentType="application/vnd.openxmlformats-officedocument.presentationml.tags+xml"/>
  <Override PartName="/ppt/theme/theme4.xml" ContentType="application/vnd.openxmlformats-officedocument.theme+xml"/>
  <Override PartName="/ppt/tags/tag300.xml" ContentType="application/vnd.openxmlformats-officedocument.presentationml.tags+xml"/>
  <Override PartName="/ppt/tags/tag445.xml" ContentType="application/vnd.openxmlformats-officedocument.presentationml.tags+xml"/>
  <Override PartName="/ppt/slideLayouts/slideLayout167.xml" ContentType="application/vnd.openxmlformats-officedocument.presentationml.slideLayout+xml"/>
  <Override PartName="/ppt/tags/tag631.xml" ContentType="application/vnd.openxmlformats-officedocument.presentationml.tags+xml"/>
  <Override PartName="/ppt/tags/tag776.xml" ContentType="application/vnd.openxmlformats-officedocument.presentationml.tags+xml"/>
  <Override PartName="/ppt/tags/tag962.xml" ContentType="application/vnd.openxmlformats-officedocument.presentationml.tags+xml"/>
  <Override PartName="/ppt/slideLayouts/slideLayout45.xml" ContentType="application/vnd.openxmlformats-officedocument.presentationml.slideLayout+xml"/>
  <Override PartName="/ppt/tags/tag284.xml" ContentType="application/vnd.openxmlformats-officedocument.presentationml.tags+xml"/>
  <Override PartName="/ppt/tags/tag470.xml" ContentType="application/vnd.openxmlformats-officedocument.presentationml.tags+xml"/>
  <Override PartName="/ppt/slideLayouts/slideLayout192.xml" ContentType="application/vnd.openxmlformats-officedocument.presentationml.slideLayout+xml"/>
  <Override PartName="/ppt/tags/tag707.xml" ContentType="application/vnd.openxmlformats-officedocument.presentationml.tags+xml"/>
  <Override PartName="/ppt/tags/tag59.xml" ContentType="application/vnd.openxmlformats-officedocument.presentationml.tags+xml"/>
  <Override PartName="/ppt/tags/tag215.xml" ContentType="application/vnd.openxmlformats-officedocument.presentationml.tags+xml"/>
  <Override PartName="/ppt/tags/tag546.xml" ContentType="application/vnd.openxmlformats-officedocument.presentationml.tags+xml"/>
  <Override PartName="/ppt/tags/tag877.xml" ContentType="application/vnd.openxmlformats-officedocument.presentationml.tags+xml"/>
  <Override PartName="/ppt/tags/tag84.xml" ContentType="application/vnd.openxmlformats-officedocument.presentationml.tags+xml"/>
  <Override PartName="/ppt/slideLayouts/slideLayout70.xml" ContentType="application/vnd.openxmlformats-officedocument.presentationml.slideLayout+xml"/>
  <Override PartName="/ppt/tags/tag199.xml" ContentType="application/vnd.openxmlformats-officedocument.presentationml.tags+xml"/>
  <Override PartName="/ppt/tags/tag385.xml" ContentType="application/vnd.openxmlformats-officedocument.presentationml.tags+xml"/>
  <Override PartName="/ppt/tags/tag401.xml" ContentType="application/vnd.openxmlformats-officedocument.presentationml.tags+xml"/>
  <Override PartName="/ppt/slideLayouts/slideLayout123.xml" ContentType="application/vnd.openxmlformats-officedocument.presentationml.slideLayout+xml"/>
  <Override PartName="/ppt/tags/tag732.xml" ContentType="application/vnd.openxmlformats-officedocument.presentationml.tags+xml"/>
  <Override PartName="/ppt/theme/theme28.xml" ContentType="application/vnd.openxmlformats-officedocument.theme+xml"/>
  <Override PartName="/ppt/tags/tag240.xml" ContentType="application/vnd.openxmlformats-officedocument.presentationml.tags+xml"/>
  <Override PartName="/ppt/tags/tag571.xml" ContentType="application/vnd.openxmlformats-officedocument.presentationml.tags+xml"/>
  <Override PartName="/ppt/tags/tag808.xml" ContentType="application/vnd.openxmlformats-officedocument.presentationml.tags+xml"/>
  <Override PartName="/ppt/tags/tag15.xml" ContentType="application/vnd.openxmlformats-officedocument.presentationml.tags+xml"/>
  <Override PartName="/ppt/tags/tag316.xml" ContentType="application/vnd.openxmlformats-officedocument.presentationml.tags+xml"/>
  <Override PartName="/ppt/tags/tag502.xml" ContentType="application/vnd.openxmlformats-officedocument.presentationml.tags+xml"/>
  <Override PartName="/ppt/tags/tag647.xml" ContentType="application/vnd.openxmlformats-officedocument.presentationml.tags+xml"/>
  <Override PartName="/ppt/slideLayouts/slideLayout224.xml" ContentType="application/vnd.openxmlformats-officedocument.presentationml.slideLayout+xml"/>
  <Override PartName="/ppt/slideMasters/slideMaster7.xml" ContentType="application/vnd.openxmlformats-officedocument.presentationml.slideMaster+xml"/>
  <Override PartName="/ppt/tags/tag40.xml" ContentType="application/vnd.openxmlformats-officedocument.presentationml.tags+xml"/>
  <Override PartName="/ppt/tags/tag155.xml" ContentType="application/vnd.openxmlformats-officedocument.presentationml.tags+xml"/>
  <Override PartName="/ppt/tags/tag341.xml" ContentType="application/vnd.openxmlformats-officedocument.presentationml.tags+xml"/>
  <Override PartName="/ppt/tags/tag486.xml" ContentType="application/vnd.openxmlformats-officedocument.presentationml.tags+xml"/>
  <Override PartName="/ppt/tags/tag833.xml" ContentType="application/vnd.openxmlformats-officedocument.presentationml.tags+xml"/>
  <Override PartName="/ppt/tags/tag180.xml" ContentType="application/vnd.openxmlformats-officedocument.presentationml.tags+xml"/>
  <Override PartName="/ppt/tags/tag417.xml" ContentType="application/vnd.openxmlformats-officedocument.presentationml.tags+xml"/>
  <Override PartName="/ppt/slideLayouts/slideLayout139.xml" ContentType="application/vnd.openxmlformats-officedocument.presentationml.slideLayout+xml"/>
  <Override PartName="/ppt/tags/tag672.xml" ContentType="application/vnd.openxmlformats-officedocument.presentationml.tags+xml"/>
  <Override PartName="/ppt/tags/tag909.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Override PartName="/ppt/tags/tag256.xml" ContentType="application/vnd.openxmlformats-officedocument.presentationml.tags+xml"/>
  <Override PartName="/ppt/slideLayouts/slideLayout86.xml" ContentType="application/vnd.openxmlformats-officedocument.presentationml.slideLayout+xml"/>
  <Override PartName="/ppt/tags/tag603.xml" ContentType="application/vnd.openxmlformats-officedocument.presentationml.tags+xml"/>
  <Override PartName="/ppt/tags/tag748.xml" ContentType="application/vnd.openxmlformats-officedocument.presentationml.tags+xml"/>
  <Override PartName="/ppt/tags/tag934.xml" ContentType="application/vnd.openxmlformats-officedocument.presentationml.tags+xml"/>
  <Override PartName="/ppt/slides/slide18.xml" ContentType="application/vnd.openxmlformats-officedocument.presentationml.slide+xml"/>
  <Override PartName="/ppt/slideLayouts/slideLayout17.xml" ContentType="application/vnd.openxmlformats-officedocument.presentationml.slideLayout+xml"/>
  <Override PartName="/ppt/tags/tag111.xml" ContentType="application/vnd.openxmlformats-officedocument.presentationml.tags+xml"/>
  <Override PartName="/ppt/tags/tag442.xml" ContentType="application/vnd.openxmlformats-officedocument.presentationml.tags+xml"/>
  <Override PartName="/ppt/slideLayouts/slideLayout164.xml" ContentType="application/vnd.openxmlformats-officedocument.presentationml.slideLayout+xml"/>
  <Override PartName="/ppt/tags/tag587.xml" ContentType="application/vnd.openxmlformats-officedocument.presentationml.tags+xml"/>
  <Override PartName="/ppt/tags/tag773.xml" ContentType="application/vnd.openxmlformats-officedocument.presentationml.tags+xml"/>
  <Override PartName="/ppt/theme/theme1.xml" ContentType="application/vnd.openxmlformats-officedocument.theme+xml"/>
  <Override PartName="/ppt/tags/tag281.xml" ContentType="application/vnd.openxmlformats-officedocument.presentationml.tags+xml"/>
  <Override PartName="/ppt/tags/tag518.xml" ContentType="application/vnd.openxmlformats-officedocument.presentationml.tags+xml"/>
  <Override PartName="/ppt/tags/tag849.xml" ContentType="application/vnd.openxmlformats-officedocument.presentationml.tags+xml"/>
  <Override PartName="/ppt/tags/tag56.xml" ContentType="application/vnd.openxmlformats-officedocument.presentationml.tags+xml"/>
  <Override PartName="/ppt/slideLayouts/slideLayout42.xml" ContentType="application/vnd.openxmlformats-officedocument.presentationml.slideLayout+xml"/>
  <Override PartName="/ppt/tags/tag357.xml" ContentType="application/vnd.openxmlformats-officedocument.presentationml.tags+xml"/>
  <Override PartName="/ppt/tags/tag688.xml" ContentType="application/vnd.openxmlformats-officedocument.presentationml.tags+xml"/>
  <Override PartName="/ppt/tags/tag704.xml" ContentType="application/vnd.openxmlformats-officedocument.presentationml.tags+xml"/>
  <Override PartName="/ppt/tags/tag196.xml" ContentType="application/vnd.openxmlformats-officedocument.presentationml.tags+xml"/>
  <Override PartName="/ppt/tags/tag212.xml" ContentType="application/vnd.openxmlformats-officedocument.presentationml.tags+xml"/>
  <Override PartName="/ppt/slideLayouts/slideLayout120.xml" ContentType="application/vnd.openxmlformats-officedocument.presentationml.slideLayout+xml"/>
  <Override PartName="/ppt/tags/tag543.xml" ContentType="application/vnd.openxmlformats-officedocument.presentationml.tags+xml"/>
  <Override PartName="/ppt/tags/tag874.xml" ContentType="application/vnd.openxmlformats-officedocument.presentationml.tags+xml"/>
  <Override PartName="/ppt/slideLayouts/slideLayout265.xml" ContentType="application/vnd.openxmlformats-officedocument.presentationml.slideLayout+xml"/>
  <Override PartName="/ppt/tags/tag81.xml" ContentType="application/vnd.openxmlformats-officedocument.presentationml.tags+xml"/>
  <Override PartName="/ppt/tags/tag382.xml" ContentType="application/vnd.openxmlformats-officedocument.presentationml.tags+xml"/>
  <Override PartName="/ppt/tags/tag619.xml" ContentType="application/vnd.openxmlformats-officedocument.presentationml.tags+xml"/>
  <Override PartName="/ppt/theme/theme25.xml" ContentType="application/vnd.openxmlformats-officedocument.theme+xml"/>
  <Override PartName="/ppt/tags/tag805.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 id="2147483946" r:id="rId6"/>
    <p:sldMasterId id="2147483970" r:id="rId7"/>
    <p:sldMasterId id="2147483988" r:id="rId8"/>
    <p:sldMasterId id="2147484000" r:id="rId9"/>
    <p:sldMasterId id="2147484005" r:id="rId10"/>
    <p:sldMasterId id="2147484017" r:id="rId11"/>
    <p:sldMasterId id="2147484027" r:id="rId12"/>
    <p:sldMasterId id="2147484037" r:id="rId13"/>
    <p:sldMasterId id="2147484039" r:id="rId14"/>
    <p:sldMasterId id="2147484049" r:id="rId15"/>
    <p:sldMasterId id="2147484059" r:id="rId16"/>
    <p:sldMasterId id="2147484069" r:id="rId17"/>
    <p:sldMasterId id="2147484079" r:id="rId18"/>
    <p:sldMasterId id="2147484089" r:id="rId19"/>
    <p:sldMasterId id="2147484099" r:id="rId20"/>
    <p:sldMasterId id="2147484109" r:id="rId21"/>
    <p:sldMasterId id="2147484119" r:id="rId22"/>
    <p:sldMasterId id="2147484129" r:id="rId23"/>
    <p:sldMasterId id="2147484139" r:id="rId24"/>
    <p:sldMasterId id="2147484149" r:id="rId25"/>
    <p:sldMasterId id="2147484159" r:id="rId26"/>
    <p:sldMasterId id="2147484169" r:id="rId27"/>
    <p:sldMasterId id="2147484179" r:id="rId28"/>
    <p:sldMasterId id="2147484189" r:id="rId29"/>
    <p:sldMasterId id="2147484199" r:id="rId30"/>
    <p:sldMasterId id="2147484209" r:id="rId31"/>
    <p:sldMasterId id="2147484219" r:id="rId32"/>
    <p:sldMasterId id="2147484229" r:id="rId33"/>
    <p:sldMasterId id="2147484239" r:id="rId34"/>
  </p:sldMasterIdLst>
  <p:notesMasterIdLst>
    <p:notesMasterId r:id="rId55"/>
  </p:notesMasterIdLst>
  <p:handoutMasterIdLst>
    <p:handoutMasterId r:id="rId56"/>
  </p:handoutMasterIdLst>
  <p:sldIdLst>
    <p:sldId id="311" r:id="rId35"/>
    <p:sldId id="414" r:id="rId36"/>
    <p:sldId id="415" r:id="rId37"/>
    <p:sldId id="416" r:id="rId38"/>
    <p:sldId id="417" r:id="rId39"/>
    <p:sldId id="418" r:id="rId40"/>
    <p:sldId id="419" r:id="rId41"/>
    <p:sldId id="420" r:id="rId42"/>
    <p:sldId id="421" r:id="rId43"/>
    <p:sldId id="422" r:id="rId44"/>
    <p:sldId id="425" r:id="rId45"/>
    <p:sldId id="470" r:id="rId46"/>
    <p:sldId id="472" r:id="rId47"/>
    <p:sldId id="473" r:id="rId48"/>
    <p:sldId id="511" r:id="rId49"/>
    <p:sldId id="513" r:id="rId50"/>
    <p:sldId id="512" r:id="rId51"/>
    <p:sldId id="514" r:id="rId52"/>
    <p:sldId id="451" r:id="rId53"/>
    <p:sldId id="424" r:id="rId54"/>
  </p:sldIdLst>
  <p:sldSz cx="9906000" cy="6858000" type="A4"/>
  <p:notesSz cx="6797675" cy="9874250"/>
  <p:custDataLst>
    <p:tags r:id="rId57"/>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2BFAF"/>
    <a:srgbClr val="ACB7B2"/>
    <a:srgbClr val="AF1C63"/>
    <a:srgbClr val="6A9529"/>
    <a:srgbClr val="00A0D6"/>
    <a:srgbClr val="0085B3"/>
    <a:srgbClr val="005B7C"/>
    <a:srgbClr val="909090"/>
    <a:srgbClr val="FFC72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35" autoAdjust="0"/>
    <p:restoredTop sz="90681" autoAdjust="0"/>
  </p:normalViewPr>
  <p:slideViewPr>
    <p:cSldViewPr snapToGrid="0">
      <p:cViewPr>
        <p:scale>
          <a:sx n="60" d="100"/>
          <a:sy n="60" d="100"/>
        </p:scale>
        <p:origin x="-2410" y="-504"/>
      </p:cViewPr>
      <p:guideLst>
        <p:guide orient="horz"/>
        <p:guide orient="horz" pos="952"/>
        <p:guide orient="horz" pos="3954"/>
        <p:guide orient="horz" pos="2453"/>
        <p:guide orient="horz" pos="2514"/>
        <p:guide orient="horz" pos="2391"/>
        <p:guide pos="3122"/>
        <p:guide pos="200"/>
        <p:guide pos="3209"/>
        <p:guide pos="3034"/>
        <p:guide pos="604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554" y="3018"/>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5.xml"/><Relationship Id="rId21" Type="http://schemas.openxmlformats.org/officeDocument/2006/relationships/slideMaster" Target="slideMasters/slideMaster18.xml"/><Relationship Id="rId34" Type="http://schemas.openxmlformats.org/officeDocument/2006/relationships/slideMaster" Target="slideMasters/slideMaster3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Master" Target="slideMasters/slideMaster26.xml"/><Relationship Id="rId41" Type="http://schemas.openxmlformats.org/officeDocument/2006/relationships/slide" Target="slides/slide7.xml"/><Relationship Id="rId54"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tags" Target="tags/tag1.xml"/><Relationship Id="rId61"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Master" Target="slideMasters/slideMaster28.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1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3D9BCA-6780-4ABC-87CF-645EE130DBA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2F29426-A339-4E6F-B6B7-3951FEC76AA0}">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800" dirty="0" smtClean="0"/>
            <a:t>Dark Red box with white text</a:t>
          </a:r>
          <a:endParaRPr lang="en-US" sz="1800" dirty="0"/>
        </a:p>
      </dgm:t>
    </dgm:pt>
    <dgm:pt modelId="{6459F697-3B01-405F-A32C-B8194B2B5B4D}" type="parTrans" cxnId="{244164A5-AF6F-45E6-9ADE-6B580EB7E8C2}">
      <dgm:prSet/>
      <dgm:spPr/>
      <dgm:t>
        <a:bodyPr/>
        <a:lstStyle/>
        <a:p>
          <a:endParaRPr lang="en-US" sz="1800"/>
        </a:p>
      </dgm:t>
    </dgm:pt>
    <dgm:pt modelId="{E467179A-12FD-402F-95A2-76AF990AE39A}" type="sibTrans" cxnId="{244164A5-AF6F-45E6-9ADE-6B580EB7E8C2}">
      <dgm:prSet/>
      <dgm:spPr/>
      <dgm:t>
        <a:bodyPr/>
        <a:lstStyle/>
        <a:p>
          <a:endParaRPr lang="en-US" sz="1800"/>
        </a:p>
      </dgm:t>
    </dgm:pt>
    <dgm:pt modelId="{8C561D7B-42A5-49E6-BC6E-2D0C66A84DDB}">
      <dgm:prSet phldrT="[Text]" custT="1">
        <dgm:style>
          <a:lnRef idx="3">
            <a:schemeClr val="lt1"/>
          </a:lnRef>
          <a:fillRef idx="1">
            <a:schemeClr val="accent3"/>
          </a:fillRef>
          <a:effectRef idx="1">
            <a:schemeClr val="accent3"/>
          </a:effectRef>
          <a:fontRef idx="minor">
            <a:schemeClr val="lt1"/>
          </a:fontRef>
        </dgm:style>
      </dgm:prSet>
      <dgm:spPr>
        <a:ln/>
      </dgm:spPr>
      <dgm:t>
        <a:bodyPr/>
        <a:lstStyle/>
        <a:p>
          <a:pPr algn="l"/>
          <a:r>
            <a:rPr lang="en-US" sz="1800" dirty="0" smtClean="0">
              <a:solidFill>
                <a:schemeClr val="bg1"/>
              </a:solidFill>
            </a:rPr>
            <a:t>Note to the SME</a:t>
          </a:r>
          <a:endParaRPr lang="en-US" sz="1800" dirty="0">
            <a:solidFill>
              <a:schemeClr val="bg1"/>
            </a:solidFill>
          </a:endParaRPr>
        </a:p>
      </dgm:t>
    </dgm:pt>
    <dgm:pt modelId="{063526BE-A1E8-4931-9EAE-5C83CF214C87}" type="parTrans" cxnId="{0E653863-50BB-4D98-9963-B18CA41B615E}">
      <dgm:prSet/>
      <dgm:spPr/>
      <dgm:t>
        <a:bodyPr/>
        <a:lstStyle/>
        <a:p>
          <a:pPr algn="l"/>
          <a:endParaRPr lang="en-US" sz="1800" dirty="0"/>
        </a:p>
      </dgm:t>
    </dgm:pt>
    <dgm:pt modelId="{C4D77080-F00C-473D-8947-946DB7458280}" type="sibTrans" cxnId="{0E653863-50BB-4D98-9963-B18CA41B615E}">
      <dgm:prSet/>
      <dgm:spPr/>
      <dgm:t>
        <a:bodyPr/>
        <a:lstStyle/>
        <a:p>
          <a:endParaRPr lang="en-US" sz="1800"/>
        </a:p>
      </dgm:t>
    </dgm:pt>
    <dgm:pt modelId="{8AB44D6F-1C4A-4831-87F0-328B750EE5A8}">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600" dirty="0" smtClean="0">
              <a:solidFill>
                <a:schemeClr val="bg1"/>
              </a:solidFill>
            </a:rPr>
            <a:t>The SME must </a:t>
          </a:r>
          <a:r>
            <a:rPr lang="en-US" sz="1600" b="1" dirty="0" smtClean="0">
              <a:solidFill>
                <a:schemeClr val="bg1"/>
              </a:solidFill>
            </a:rPr>
            <a:t>provide missing info.</a:t>
          </a:r>
          <a:endParaRPr lang="en-US" sz="1600" b="1" dirty="0">
            <a:solidFill>
              <a:schemeClr val="bg1"/>
            </a:solidFill>
          </a:endParaRPr>
        </a:p>
      </dgm:t>
    </dgm:pt>
    <dgm:pt modelId="{A36573F0-F80A-4B2F-A505-2BE3B465BA0E}" type="parTrans" cxnId="{856172CF-5964-4F87-8DB1-D7731E2864C5}">
      <dgm:prSet/>
      <dgm:spPr/>
      <dgm:t>
        <a:bodyPr/>
        <a:lstStyle/>
        <a:p>
          <a:pPr algn="l"/>
          <a:endParaRPr lang="en-US" sz="1800" dirty="0"/>
        </a:p>
      </dgm:t>
    </dgm:pt>
    <dgm:pt modelId="{89E69A43-6D21-446D-B446-AD4E49A318A7}" type="sibTrans" cxnId="{856172CF-5964-4F87-8DB1-D7731E2864C5}">
      <dgm:prSet/>
      <dgm:spPr/>
      <dgm:t>
        <a:bodyPr/>
        <a:lstStyle/>
        <a:p>
          <a:endParaRPr lang="en-US" sz="1800"/>
        </a:p>
      </dgm:t>
    </dgm:pt>
    <dgm:pt modelId="{E5343907-2A61-45B9-9EB8-564AED35AFED}">
      <dgm:prSet phldrT="[Text]" custT="1"/>
      <dgm:spPr/>
      <dgm:t>
        <a:bodyPr/>
        <a:lstStyle/>
        <a:p>
          <a:pPr algn="l"/>
          <a:r>
            <a:rPr lang="en-US" sz="1800" dirty="0" smtClean="0">
              <a:solidFill>
                <a:schemeClr val="tx1"/>
              </a:solidFill>
            </a:rPr>
            <a:t>Amber box with black text</a:t>
          </a:r>
          <a:endParaRPr lang="en-US" sz="1800" dirty="0">
            <a:solidFill>
              <a:schemeClr val="tx1"/>
            </a:solidFill>
          </a:endParaRPr>
        </a:p>
      </dgm:t>
    </dgm:pt>
    <dgm:pt modelId="{85618945-6702-494D-B717-6BBD7159745D}" type="parTrans" cxnId="{6BD27699-023C-4826-AF00-1FAB64446584}">
      <dgm:prSet/>
      <dgm:spPr/>
      <dgm:t>
        <a:bodyPr/>
        <a:lstStyle/>
        <a:p>
          <a:endParaRPr lang="en-US" sz="1800"/>
        </a:p>
      </dgm:t>
    </dgm:pt>
    <dgm:pt modelId="{DA2A8FCA-2793-4638-B54C-F9B190C4E645}" type="sibTrans" cxnId="{6BD27699-023C-4826-AF00-1FAB64446584}">
      <dgm:prSet/>
      <dgm:spPr/>
      <dgm:t>
        <a:bodyPr/>
        <a:lstStyle/>
        <a:p>
          <a:endParaRPr lang="en-US" sz="1800"/>
        </a:p>
      </dgm:t>
    </dgm:pt>
    <dgm:pt modelId="{3A70109C-776A-479E-B23D-F49F06DF03C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800" dirty="0" smtClean="0"/>
            <a:t>Note to the SME</a:t>
          </a:r>
          <a:endParaRPr lang="en-US" sz="1800" dirty="0"/>
        </a:p>
      </dgm:t>
    </dgm:pt>
    <dgm:pt modelId="{99BAFE8C-493C-45EF-BE1D-517BA73814DD}" type="parTrans" cxnId="{502B8495-80D1-4363-A377-D2E80D33B2D6}">
      <dgm:prSet/>
      <dgm:spPr/>
      <dgm:t>
        <a:bodyPr/>
        <a:lstStyle/>
        <a:p>
          <a:pPr algn="l"/>
          <a:endParaRPr lang="en-US" sz="1800" dirty="0"/>
        </a:p>
      </dgm:t>
    </dgm:pt>
    <dgm:pt modelId="{E6869B0F-6391-4A75-AEB3-FB040970D043}" type="sibTrans" cxnId="{502B8495-80D1-4363-A377-D2E80D33B2D6}">
      <dgm:prSet/>
      <dgm:spPr/>
      <dgm:t>
        <a:bodyPr/>
        <a:lstStyle/>
        <a:p>
          <a:endParaRPr lang="en-US" sz="1800"/>
        </a:p>
      </dgm:t>
    </dgm:pt>
    <dgm:pt modelId="{420D81BE-3D8F-4405-9D20-AD75F56E837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600" dirty="0" smtClean="0"/>
            <a:t>The SME must </a:t>
          </a:r>
          <a:r>
            <a:rPr lang="en-US" sz="1600" b="1" dirty="0" smtClean="0"/>
            <a:t>validate the re-design/ the modification/ addition.</a:t>
          </a:r>
          <a:endParaRPr lang="en-US" sz="1600" b="1" dirty="0"/>
        </a:p>
      </dgm:t>
    </dgm:pt>
    <dgm:pt modelId="{07156C70-81FA-4988-A192-D9362D142644}" type="parTrans" cxnId="{C4DE8F89-1FAF-4820-A826-2BE2DE05046C}">
      <dgm:prSet/>
      <dgm:spPr/>
      <dgm:t>
        <a:bodyPr/>
        <a:lstStyle/>
        <a:p>
          <a:pPr algn="l"/>
          <a:endParaRPr lang="en-US" sz="1800" dirty="0"/>
        </a:p>
      </dgm:t>
    </dgm:pt>
    <dgm:pt modelId="{C542A1FB-87E2-467A-84AE-197221ADE141}" type="sibTrans" cxnId="{C4DE8F89-1FAF-4820-A826-2BE2DE05046C}">
      <dgm:prSet/>
      <dgm:spPr/>
      <dgm:t>
        <a:bodyPr/>
        <a:lstStyle/>
        <a:p>
          <a:endParaRPr lang="en-US" sz="1800"/>
        </a:p>
      </dgm:t>
    </dgm:pt>
    <dgm:pt modelId="{AAB11FFC-BE8B-4D7C-A804-638EDFB55F04}" type="pres">
      <dgm:prSet presAssocID="{9E3D9BCA-6780-4ABC-87CF-645EE130DBA5}" presName="diagram" presStyleCnt="0">
        <dgm:presLayoutVars>
          <dgm:chPref val="1"/>
          <dgm:dir/>
          <dgm:animOne val="branch"/>
          <dgm:animLvl val="lvl"/>
          <dgm:resizeHandles/>
        </dgm:presLayoutVars>
      </dgm:prSet>
      <dgm:spPr/>
      <dgm:t>
        <a:bodyPr/>
        <a:lstStyle/>
        <a:p>
          <a:endParaRPr lang="en-US"/>
        </a:p>
      </dgm:t>
    </dgm:pt>
    <dgm:pt modelId="{C091EF88-849F-402A-93B6-26C5A8FADB69}" type="pres">
      <dgm:prSet presAssocID="{52F29426-A339-4E6F-B6B7-3951FEC76AA0}" presName="root" presStyleCnt="0"/>
      <dgm:spPr/>
    </dgm:pt>
    <dgm:pt modelId="{17AD5C9E-1510-4036-8E1E-F4AB58A616E6}" type="pres">
      <dgm:prSet presAssocID="{52F29426-A339-4E6F-B6B7-3951FEC76AA0}" presName="rootComposite" presStyleCnt="0"/>
      <dgm:spPr/>
    </dgm:pt>
    <dgm:pt modelId="{45E12C0B-87F2-4DAE-8BE9-1BE150D2B9B2}" type="pres">
      <dgm:prSet presAssocID="{52F29426-A339-4E6F-B6B7-3951FEC76AA0}" presName="rootText" presStyleLbl="node1" presStyleIdx="0" presStyleCnt="2" custScaleX="187989"/>
      <dgm:spPr/>
      <dgm:t>
        <a:bodyPr/>
        <a:lstStyle/>
        <a:p>
          <a:endParaRPr lang="en-US"/>
        </a:p>
      </dgm:t>
    </dgm:pt>
    <dgm:pt modelId="{1429C25D-30A0-4883-A515-489576AD89A1}" type="pres">
      <dgm:prSet presAssocID="{52F29426-A339-4E6F-B6B7-3951FEC76AA0}" presName="rootConnector" presStyleLbl="node1" presStyleIdx="0" presStyleCnt="2"/>
      <dgm:spPr/>
      <dgm:t>
        <a:bodyPr/>
        <a:lstStyle/>
        <a:p>
          <a:endParaRPr lang="en-US"/>
        </a:p>
      </dgm:t>
    </dgm:pt>
    <dgm:pt modelId="{DA57746F-8D47-471F-8630-48F943F7B6A0}" type="pres">
      <dgm:prSet presAssocID="{52F29426-A339-4E6F-B6B7-3951FEC76AA0}" presName="childShape" presStyleCnt="0"/>
      <dgm:spPr/>
    </dgm:pt>
    <dgm:pt modelId="{459E161F-0815-40F6-8F50-0F407CB9DBE8}" type="pres">
      <dgm:prSet presAssocID="{063526BE-A1E8-4931-9EAE-5C83CF214C87}" presName="Name13" presStyleLbl="parChTrans1D2" presStyleIdx="0" presStyleCnt="4" custSzX="338045"/>
      <dgm:spPr/>
      <dgm:t>
        <a:bodyPr/>
        <a:lstStyle/>
        <a:p>
          <a:endParaRPr lang="en-US"/>
        </a:p>
      </dgm:t>
    </dgm:pt>
    <dgm:pt modelId="{3F57316B-3B53-4747-96F9-5A7E3BE9F0CF}" type="pres">
      <dgm:prSet presAssocID="{8C561D7B-42A5-49E6-BC6E-2D0C66A84DDB}" presName="childText" presStyleLbl="bgAcc1" presStyleIdx="0" presStyleCnt="4" custScaleX="242853" custScaleY="105445">
        <dgm:presLayoutVars>
          <dgm:bulletEnabled val="1"/>
        </dgm:presLayoutVars>
      </dgm:prSet>
      <dgm:spPr/>
      <dgm:t>
        <a:bodyPr/>
        <a:lstStyle/>
        <a:p>
          <a:endParaRPr lang="en-US"/>
        </a:p>
      </dgm:t>
    </dgm:pt>
    <dgm:pt modelId="{1996E8E4-F2EA-40F6-A319-47D2086B86ED}" type="pres">
      <dgm:prSet presAssocID="{A36573F0-F80A-4B2F-A505-2BE3B465BA0E}" presName="Name13" presStyleLbl="parChTrans1D2" presStyleIdx="1" presStyleCnt="4" custSzX="338045"/>
      <dgm:spPr/>
      <dgm:t>
        <a:bodyPr/>
        <a:lstStyle/>
        <a:p>
          <a:endParaRPr lang="en-US"/>
        </a:p>
      </dgm:t>
    </dgm:pt>
    <dgm:pt modelId="{F8FB6B4F-6E5A-4A9F-A083-769D5B8DAC8D}" type="pres">
      <dgm:prSet presAssocID="{8AB44D6F-1C4A-4831-87F0-328B750EE5A8}" presName="childText" presStyleLbl="bgAcc1" presStyleIdx="1" presStyleCnt="4" custScaleX="249710">
        <dgm:presLayoutVars>
          <dgm:bulletEnabled val="1"/>
        </dgm:presLayoutVars>
      </dgm:prSet>
      <dgm:spPr/>
      <dgm:t>
        <a:bodyPr/>
        <a:lstStyle/>
        <a:p>
          <a:endParaRPr lang="en-US"/>
        </a:p>
      </dgm:t>
    </dgm:pt>
    <dgm:pt modelId="{039D4E37-8C88-4640-AACD-FE901D6B2870}" type="pres">
      <dgm:prSet presAssocID="{E5343907-2A61-45B9-9EB8-564AED35AFED}" presName="root" presStyleCnt="0"/>
      <dgm:spPr/>
    </dgm:pt>
    <dgm:pt modelId="{4B4512FC-00FC-4C04-AE0D-CE89FDD97546}" type="pres">
      <dgm:prSet presAssocID="{E5343907-2A61-45B9-9EB8-564AED35AFED}" presName="rootComposite" presStyleCnt="0"/>
      <dgm:spPr/>
    </dgm:pt>
    <dgm:pt modelId="{B1E4BAE2-92EA-46B4-8788-9601D7DC6FB9}" type="pres">
      <dgm:prSet presAssocID="{E5343907-2A61-45B9-9EB8-564AED35AFED}" presName="rootText" presStyleLbl="node1" presStyleIdx="1" presStyleCnt="2" custScaleX="187989" custLinFactNeighborX="-2669" custLinFactNeighborY="-68"/>
      <dgm:spPr/>
      <dgm:t>
        <a:bodyPr/>
        <a:lstStyle/>
        <a:p>
          <a:endParaRPr lang="en-US"/>
        </a:p>
      </dgm:t>
    </dgm:pt>
    <dgm:pt modelId="{518D0FA4-C999-4B4C-BDFC-A96410D3E250}" type="pres">
      <dgm:prSet presAssocID="{E5343907-2A61-45B9-9EB8-564AED35AFED}" presName="rootConnector" presStyleLbl="node1" presStyleIdx="1" presStyleCnt="2"/>
      <dgm:spPr/>
      <dgm:t>
        <a:bodyPr/>
        <a:lstStyle/>
        <a:p>
          <a:endParaRPr lang="en-US"/>
        </a:p>
      </dgm:t>
    </dgm:pt>
    <dgm:pt modelId="{E99F46C3-C2CA-419F-A377-E692B02BF976}" type="pres">
      <dgm:prSet presAssocID="{E5343907-2A61-45B9-9EB8-564AED35AFED}" presName="childShape" presStyleCnt="0"/>
      <dgm:spPr/>
    </dgm:pt>
    <dgm:pt modelId="{1F4DE1E3-88BF-4706-AE72-C911745EA3F6}" type="pres">
      <dgm:prSet presAssocID="{99BAFE8C-493C-45EF-BE1D-517BA73814DD}" presName="Name13" presStyleLbl="parChTrans1D2" presStyleIdx="2" presStyleCnt="4" custSzX="338045"/>
      <dgm:spPr/>
      <dgm:t>
        <a:bodyPr/>
        <a:lstStyle/>
        <a:p>
          <a:endParaRPr lang="en-US"/>
        </a:p>
      </dgm:t>
    </dgm:pt>
    <dgm:pt modelId="{669B4C79-B66E-4F31-8643-DAB8736C64F1}" type="pres">
      <dgm:prSet presAssocID="{3A70109C-776A-479E-B23D-F49F06DF03C3}" presName="childText" presStyleLbl="bgAcc1" presStyleIdx="2" presStyleCnt="4" custScaleX="399125">
        <dgm:presLayoutVars>
          <dgm:bulletEnabled val="1"/>
        </dgm:presLayoutVars>
      </dgm:prSet>
      <dgm:spPr/>
      <dgm:t>
        <a:bodyPr/>
        <a:lstStyle/>
        <a:p>
          <a:endParaRPr lang="en-US"/>
        </a:p>
      </dgm:t>
    </dgm:pt>
    <dgm:pt modelId="{AA47AE52-7032-4C36-9C60-66C0B8C551A2}" type="pres">
      <dgm:prSet presAssocID="{07156C70-81FA-4988-A192-D9362D142644}" presName="Name13" presStyleLbl="parChTrans1D2" presStyleIdx="3" presStyleCnt="4" custSzX="338045"/>
      <dgm:spPr/>
      <dgm:t>
        <a:bodyPr/>
        <a:lstStyle/>
        <a:p>
          <a:endParaRPr lang="en-US"/>
        </a:p>
      </dgm:t>
    </dgm:pt>
    <dgm:pt modelId="{9A3B071E-E334-49AD-84AC-3E98D441414A}" type="pres">
      <dgm:prSet presAssocID="{420D81BE-3D8F-4405-9D20-AD75F56E8373}" presName="childText" presStyleLbl="bgAcc1" presStyleIdx="3" presStyleCnt="4" custScaleX="398331">
        <dgm:presLayoutVars>
          <dgm:bulletEnabled val="1"/>
        </dgm:presLayoutVars>
      </dgm:prSet>
      <dgm:spPr/>
      <dgm:t>
        <a:bodyPr/>
        <a:lstStyle/>
        <a:p>
          <a:endParaRPr lang="en-US"/>
        </a:p>
      </dgm:t>
    </dgm:pt>
  </dgm:ptLst>
  <dgm:cxnLst>
    <dgm:cxn modelId="{2E51AC3F-22C9-4D8A-8D6A-D588A3DDDFD8}" type="presOf" srcId="{3A70109C-776A-479E-B23D-F49F06DF03C3}" destId="{669B4C79-B66E-4F31-8643-DAB8736C64F1}" srcOrd="0" destOrd="0" presId="urn:microsoft.com/office/officeart/2005/8/layout/hierarchy3"/>
    <dgm:cxn modelId="{244164A5-AF6F-45E6-9ADE-6B580EB7E8C2}" srcId="{9E3D9BCA-6780-4ABC-87CF-645EE130DBA5}" destId="{52F29426-A339-4E6F-B6B7-3951FEC76AA0}" srcOrd="0" destOrd="0" parTransId="{6459F697-3B01-405F-A32C-B8194B2B5B4D}" sibTransId="{E467179A-12FD-402F-95A2-76AF990AE39A}"/>
    <dgm:cxn modelId="{79CE0AA4-577C-4103-8241-9E5AC61BA276}" type="presOf" srcId="{420D81BE-3D8F-4405-9D20-AD75F56E8373}" destId="{9A3B071E-E334-49AD-84AC-3E98D441414A}" srcOrd="0" destOrd="0" presId="urn:microsoft.com/office/officeart/2005/8/layout/hierarchy3"/>
    <dgm:cxn modelId="{BB178B80-DB32-4DD9-B690-6558C73C09E6}" type="presOf" srcId="{8C561D7B-42A5-49E6-BC6E-2D0C66A84DDB}" destId="{3F57316B-3B53-4747-96F9-5A7E3BE9F0CF}" srcOrd="0" destOrd="0" presId="urn:microsoft.com/office/officeart/2005/8/layout/hierarchy3"/>
    <dgm:cxn modelId="{72E628A2-A4C1-4955-9C86-03A9E1D9A8AD}" type="presOf" srcId="{52F29426-A339-4E6F-B6B7-3951FEC76AA0}" destId="{1429C25D-30A0-4883-A515-489576AD89A1}" srcOrd="1" destOrd="0" presId="urn:microsoft.com/office/officeart/2005/8/layout/hierarchy3"/>
    <dgm:cxn modelId="{C4DE8F89-1FAF-4820-A826-2BE2DE05046C}" srcId="{E5343907-2A61-45B9-9EB8-564AED35AFED}" destId="{420D81BE-3D8F-4405-9D20-AD75F56E8373}" srcOrd="1" destOrd="0" parTransId="{07156C70-81FA-4988-A192-D9362D142644}" sibTransId="{C542A1FB-87E2-467A-84AE-197221ADE141}"/>
    <dgm:cxn modelId="{C3ED8FB1-B5C0-4165-8878-989C4AFE1492}" type="presOf" srcId="{52F29426-A339-4E6F-B6B7-3951FEC76AA0}" destId="{45E12C0B-87F2-4DAE-8BE9-1BE150D2B9B2}" srcOrd="0" destOrd="0" presId="urn:microsoft.com/office/officeart/2005/8/layout/hierarchy3"/>
    <dgm:cxn modelId="{856172CF-5964-4F87-8DB1-D7731E2864C5}" srcId="{52F29426-A339-4E6F-B6B7-3951FEC76AA0}" destId="{8AB44D6F-1C4A-4831-87F0-328B750EE5A8}" srcOrd="1" destOrd="0" parTransId="{A36573F0-F80A-4B2F-A505-2BE3B465BA0E}" sibTransId="{89E69A43-6D21-446D-B446-AD4E49A318A7}"/>
    <dgm:cxn modelId="{AB58865E-DB53-417C-9FE3-3C42198F68A1}" type="presOf" srcId="{99BAFE8C-493C-45EF-BE1D-517BA73814DD}" destId="{1F4DE1E3-88BF-4706-AE72-C911745EA3F6}" srcOrd="0" destOrd="0" presId="urn:microsoft.com/office/officeart/2005/8/layout/hierarchy3"/>
    <dgm:cxn modelId="{6BD27699-023C-4826-AF00-1FAB64446584}" srcId="{9E3D9BCA-6780-4ABC-87CF-645EE130DBA5}" destId="{E5343907-2A61-45B9-9EB8-564AED35AFED}" srcOrd="1" destOrd="0" parTransId="{85618945-6702-494D-B717-6BBD7159745D}" sibTransId="{DA2A8FCA-2793-4638-B54C-F9B190C4E645}"/>
    <dgm:cxn modelId="{3C4889FA-9405-45EA-939F-40B9053601B4}" type="presOf" srcId="{E5343907-2A61-45B9-9EB8-564AED35AFED}" destId="{518D0FA4-C999-4B4C-BDFC-A96410D3E250}" srcOrd="1" destOrd="0" presId="urn:microsoft.com/office/officeart/2005/8/layout/hierarchy3"/>
    <dgm:cxn modelId="{51A55123-0345-4F65-A42F-C16BC7F6F3F1}" type="presOf" srcId="{8AB44D6F-1C4A-4831-87F0-328B750EE5A8}" destId="{F8FB6B4F-6E5A-4A9F-A083-769D5B8DAC8D}" srcOrd="0" destOrd="0" presId="urn:microsoft.com/office/officeart/2005/8/layout/hierarchy3"/>
    <dgm:cxn modelId="{BCACCE40-672A-495C-ABDB-70E0D1568586}" type="presOf" srcId="{063526BE-A1E8-4931-9EAE-5C83CF214C87}" destId="{459E161F-0815-40F6-8F50-0F407CB9DBE8}" srcOrd="0" destOrd="0" presId="urn:microsoft.com/office/officeart/2005/8/layout/hierarchy3"/>
    <dgm:cxn modelId="{257A7BEB-620C-4898-A9A4-77A62C3E65DF}" type="presOf" srcId="{07156C70-81FA-4988-A192-D9362D142644}" destId="{AA47AE52-7032-4C36-9C60-66C0B8C551A2}" srcOrd="0" destOrd="0" presId="urn:microsoft.com/office/officeart/2005/8/layout/hierarchy3"/>
    <dgm:cxn modelId="{48E6A8C0-546A-493D-B171-4FF510EA7C41}" type="presOf" srcId="{E5343907-2A61-45B9-9EB8-564AED35AFED}" destId="{B1E4BAE2-92EA-46B4-8788-9601D7DC6FB9}" srcOrd="0" destOrd="0" presId="urn:microsoft.com/office/officeart/2005/8/layout/hierarchy3"/>
    <dgm:cxn modelId="{0E653863-50BB-4D98-9963-B18CA41B615E}" srcId="{52F29426-A339-4E6F-B6B7-3951FEC76AA0}" destId="{8C561D7B-42A5-49E6-BC6E-2D0C66A84DDB}" srcOrd="0" destOrd="0" parTransId="{063526BE-A1E8-4931-9EAE-5C83CF214C87}" sibTransId="{C4D77080-F00C-473D-8947-946DB7458280}"/>
    <dgm:cxn modelId="{B0B565A9-1BE9-4771-A21B-28CC208B6A6E}" type="presOf" srcId="{9E3D9BCA-6780-4ABC-87CF-645EE130DBA5}" destId="{AAB11FFC-BE8B-4D7C-A804-638EDFB55F04}" srcOrd="0" destOrd="0" presId="urn:microsoft.com/office/officeart/2005/8/layout/hierarchy3"/>
    <dgm:cxn modelId="{C5223865-6E63-4BA3-A68F-016CE36537CA}" type="presOf" srcId="{A36573F0-F80A-4B2F-A505-2BE3B465BA0E}" destId="{1996E8E4-F2EA-40F6-A319-47D2086B86ED}" srcOrd="0" destOrd="0" presId="urn:microsoft.com/office/officeart/2005/8/layout/hierarchy3"/>
    <dgm:cxn modelId="{502B8495-80D1-4363-A377-D2E80D33B2D6}" srcId="{E5343907-2A61-45B9-9EB8-564AED35AFED}" destId="{3A70109C-776A-479E-B23D-F49F06DF03C3}" srcOrd="0" destOrd="0" parTransId="{99BAFE8C-493C-45EF-BE1D-517BA73814DD}" sibTransId="{E6869B0F-6391-4A75-AEB3-FB040970D043}"/>
    <dgm:cxn modelId="{72E13EF6-BAA9-467A-87C5-D9FD662D2902}" type="presParOf" srcId="{AAB11FFC-BE8B-4D7C-A804-638EDFB55F04}" destId="{C091EF88-849F-402A-93B6-26C5A8FADB69}" srcOrd="0" destOrd="0" presId="urn:microsoft.com/office/officeart/2005/8/layout/hierarchy3"/>
    <dgm:cxn modelId="{5CF47309-C8AF-4BCF-AE75-0ED183B79147}" type="presParOf" srcId="{C091EF88-849F-402A-93B6-26C5A8FADB69}" destId="{17AD5C9E-1510-4036-8E1E-F4AB58A616E6}" srcOrd="0" destOrd="0" presId="urn:microsoft.com/office/officeart/2005/8/layout/hierarchy3"/>
    <dgm:cxn modelId="{6627DFB5-9DDD-4BFD-A6C0-CAEC4F59FB08}" type="presParOf" srcId="{17AD5C9E-1510-4036-8E1E-F4AB58A616E6}" destId="{45E12C0B-87F2-4DAE-8BE9-1BE150D2B9B2}" srcOrd="0" destOrd="0" presId="urn:microsoft.com/office/officeart/2005/8/layout/hierarchy3"/>
    <dgm:cxn modelId="{471B4EC5-49F2-4EC0-9383-63A4A6ECC4B1}" type="presParOf" srcId="{17AD5C9E-1510-4036-8E1E-F4AB58A616E6}" destId="{1429C25D-30A0-4883-A515-489576AD89A1}" srcOrd="1" destOrd="0" presId="urn:microsoft.com/office/officeart/2005/8/layout/hierarchy3"/>
    <dgm:cxn modelId="{A1D6AA25-538E-4E77-B6A8-33270E19DA63}" type="presParOf" srcId="{C091EF88-849F-402A-93B6-26C5A8FADB69}" destId="{DA57746F-8D47-471F-8630-48F943F7B6A0}" srcOrd="1" destOrd="0" presId="urn:microsoft.com/office/officeart/2005/8/layout/hierarchy3"/>
    <dgm:cxn modelId="{0426258D-BAA8-4872-9D69-C2F3FD68B3BC}" type="presParOf" srcId="{DA57746F-8D47-471F-8630-48F943F7B6A0}" destId="{459E161F-0815-40F6-8F50-0F407CB9DBE8}" srcOrd="0" destOrd="0" presId="urn:microsoft.com/office/officeart/2005/8/layout/hierarchy3"/>
    <dgm:cxn modelId="{3C3A75DF-8D67-4B15-B88F-EF703143851A}" type="presParOf" srcId="{DA57746F-8D47-471F-8630-48F943F7B6A0}" destId="{3F57316B-3B53-4747-96F9-5A7E3BE9F0CF}" srcOrd="1" destOrd="0" presId="urn:microsoft.com/office/officeart/2005/8/layout/hierarchy3"/>
    <dgm:cxn modelId="{BADFED60-1176-49C8-9D50-AC909BD9EDCD}" type="presParOf" srcId="{DA57746F-8D47-471F-8630-48F943F7B6A0}" destId="{1996E8E4-F2EA-40F6-A319-47D2086B86ED}" srcOrd="2" destOrd="0" presId="urn:microsoft.com/office/officeart/2005/8/layout/hierarchy3"/>
    <dgm:cxn modelId="{AEBEFA4A-F375-42AF-912C-A55547676383}" type="presParOf" srcId="{DA57746F-8D47-471F-8630-48F943F7B6A0}" destId="{F8FB6B4F-6E5A-4A9F-A083-769D5B8DAC8D}" srcOrd="3" destOrd="0" presId="urn:microsoft.com/office/officeart/2005/8/layout/hierarchy3"/>
    <dgm:cxn modelId="{7916B149-D3E9-4C0A-8A1F-28BBE2DC706F}" type="presParOf" srcId="{AAB11FFC-BE8B-4D7C-A804-638EDFB55F04}" destId="{039D4E37-8C88-4640-AACD-FE901D6B2870}" srcOrd="1" destOrd="0" presId="urn:microsoft.com/office/officeart/2005/8/layout/hierarchy3"/>
    <dgm:cxn modelId="{E4B7EBCC-D11C-4236-BB4E-C9E823A8BF81}" type="presParOf" srcId="{039D4E37-8C88-4640-AACD-FE901D6B2870}" destId="{4B4512FC-00FC-4C04-AE0D-CE89FDD97546}" srcOrd="0" destOrd="0" presId="urn:microsoft.com/office/officeart/2005/8/layout/hierarchy3"/>
    <dgm:cxn modelId="{662A01C3-38A7-4A70-BEAC-170807717B8F}" type="presParOf" srcId="{4B4512FC-00FC-4C04-AE0D-CE89FDD97546}" destId="{B1E4BAE2-92EA-46B4-8788-9601D7DC6FB9}" srcOrd="0" destOrd="0" presId="urn:microsoft.com/office/officeart/2005/8/layout/hierarchy3"/>
    <dgm:cxn modelId="{881E0F88-787D-48F0-80F3-5683CB4EB8D4}" type="presParOf" srcId="{4B4512FC-00FC-4C04-AE0D-CE89FDD97546}" destId="{518D0FA4-C999-4B4C-BDFC-A96410D3E250}" srcOrd="1" destOrd="0" presId="urn:microsoft.com/office/officeart/2005/8/layout/hierarchy3"/>
    <dgm:cxn modelId="{4EC756C0-309F-431C-B52E-6CE0EB946147}" type="presParOf" srcId="{039D4E37-8C88-4640-AACD-FE901D6B2870}" destId="{E99F46C3-C2CA-419F-A377-E692B02BF976}" srcOrd="1" destOrd="0" presId="urn:microsoft.com/office/officeart/2005/8/layout/hierarchy3"/>
    <dgm:cxn modelId="{7DF18FA6-B9CF-4EBD-AE4B-79E304E11EBA}" type="presParOf" srcId="{E99F46C3-C2CA-419F-A377-E692B02BF976}" destId="{1F4DE1E3-88BF-4706-AE72-C911745EA3F6}" srcOrd="0" destOrd="0" presId="urn:microsoft.com/office/officeart/2005/8/layout/hierarchy3"/>
    <dgm:cxn modelId="{A6E608EB-E90A-44F6-BC32-52743A06BC99}" type="presParOf" srcId="{E99F46C3-C2CA-419F-A377-E692B02BF976}" destId="{669B4C79-B66E-4F31-8643-DAB8736C64F1}" srcOrd="1" destOrd="0" presId="urn:microsoft.com/office/officeart/2005/8/layout/hierarchy3"/>
    <dgm:cxn modelId="{C3CB0B26-1BDF-40D3-9464-CDB7B1B1381D}" type="presParOf" srcId="{E99F46C3-C2CA-419F-A377-E692B02BF976}" destId="{AA47AE52-7032-4C36-9C60-66C0B8C551A2}" srcOrd="2" destOrd="0" presId="urn:microsoft.com/office/officeart/2005/8/layout/hierarchy3"/>
    <dgm:cxn modelId="{B58D6D68-A530-4190-8547-5001B1689C5F}" type="presParOf" srcId="{E99F46C3-C2CA-419F-A377-E692B02BF976}" destId="{9A3B071E-E334-49AD-84AC-3E98D441414A}" srcOrd="3"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E02476-45B6-4E6E-8C56-2C83538E9B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B5DBDC0-75BC-4484-A2BF-02F064BE3947}">
      <dgm:prSet phldrT="[Text]"/>
      <dgm:spPr/>
      <dgm:t>
        <a:bodyPr/>
        <a:lstStyle/>
        <a:p>
          <a:r>
            <a:rPr lang="en-US" dirty="0" smtClean="0"/>
            <a:t>Please read before you begin reviewing this module as SME</a:t>
          </a:r>
          <a:endParaRPr lang="en-US" dirty="0"/>
        </a:p>
      </dgm:t>
    </dgm:pt>
    <dgm:pt modelId="{6DDC21E1-AED9-4901-8C69-E931D55F85A2}" type="parTrans" cxnId="{25371C49-A978-408D-89E8-0A835D881EA8}">
      <dgm:prSet/>
      <dgm:spPr/>
      <dgm:t>
        <a:bodyPr/>
        <a:lstStyle/>
        <a:p>
          <a:endParaRPr lang="en-US"/>
        </a:p>
      </dgm:t>
    </dgm:pt>
    <dgm:pt modelId="{2E90405D-8CA6-47EB-9088-DA6687328965}" type="sibTrans" cxnId="{25371C49-A978-408D-89E8-0A835D881EA8}">
      <dgm:prSet/>
      <dgm:spPr/>
      <dgm:t>
        <a:bodyPr/>
        <a:lstStyle/>
        <a:p>
          <a:endParaRPr lang="en-US"/>
        </a:p>
      </dgm:t>
    </dgm:pt>
    <dgm:pt modelId="{79C732BB-06C0-4477-85A9-DD8C6CF167D7}">
      <dgm:prSet phldrT="[Text]"/>
      <dgm:spPr/>
      <dgm:t>
        <a:bodyPr/>
        <a:lstStyle/>
        <a:p>
          <a:endParaRPr lang="en-US" dirty="0"/>
        </a:p>
      </dgm:t>
    </dgm:pt>
    <dgm:pt modelId="{3BC5F8ED-B670-444F-8EEB-56D41AE9926F}" type="parTrans" cxnId="{B8C6CA15-6334-46BF-B182-DA4FE81BD38B}">
      <dgm:prSet/>
      <dgm:spPr/>
      <dgm:t>
        <a:bodyPr/>
        <a:lstStyle/>
        <a:p>
          <a:endParaRPr lang="en-US"/>
        </a:p>
      </dgm:t>
    </dgm:pt>
    <dgm:pt modelId="{C7385265-B263-41CF-BA74-572B80E19415}" type="sibTrans" cxnId="{B8C6CA15-6334-46BF-B182-DA4FE81BD38B}">
      <dgm:prSet/>
      <dgm:spPr/>
      <dgm:t>
        <a:bodyPr/>
        <a:lstStyle/>
        <a:p>
          <a:endParaRPr lang="en-US"/>
        </a:p>
      </dgm:t>
    </dgm:pt>
    <dgm:pt modelId="{E6BC18F0-8E68-4327-B266-1ABDB4349181}" type="pres">
      <dgm:prSet presAssocID="{D3E02476-45B6-4E6E-8C56-2C83538E9BBD}" presName="linear" presStyleCnt="0">
        <dgm:presLayoutVars>
          <dgm:animLvl val="lvl"/>
          <dgm:resizeHandles val="exact"/>
        </dgm:presLayoutVars>
      </dgm:prSet>
      <dgm:spPr/>
      <dgm:t>
        <a:bodyPr/>
        <a:lstStyle/>
        <a:p>
          <a:endParaRPr lang="en-US"/>
        </a:p>
      </dgm:t>
    </dgm:pt>
    <dgm:pt modelId="{9CF838AE-9BB3-4352-8712-6E38B9EF762C}" type="pres">
      <dgm:prSet presAssocID="{9B5DBDC0-75BC-4484-A2BF-02F064BE3947}" presName="parentText" presStyleLbl="node1" presStyleIdx="0" presStyleCnt="1" custLinFactNeighborX="-195">
        <dgm:presLayoutVars>
          <dgm:chMax val="0"/>
          <dgm:bulletEnabled val="1"/>
        </dgm:presLayoutVars>
      </dgm:prSet>
      <dgm:spPr>
        <a:prstGeom prst="downArrowCallout">
          <a:avLst/>
        </a:prstGeom>
      </dgm:spPr>
      <dgm:t>
        <a:bodyPr/>
        <a:lstStyle/>
        <a:p>
          <a:endParaRPr lang="en-US"/>
        </a:p>
      </dgm:t>
    </dgm:pt>
    <dgm:pt modelId="{7C9A2551-5A33-492F-993A-A53E4DCEE148}" type="pres">
      <dgm:prSet presAssocID="{9B5DBDC0-75BC-4484-A2BF-02F064BE3947}" presName="childText" presStyleLbl="revTx" presStyleIdx="0" presStyleCnt="1">
        <dgm:presLayoutVars>
          <dgm:bulletEnabled val="1"/>
        </dgm:presLayoutVars>
      </dgm:prSet>
      <dgm:spPr/>
      <dgm:t>
        <a:bodyPr/>
        <a:lstStyle/>
        <a:p>
          <a:endParaRPr lang="en-US"/>
        </a:p>
      </dgm:t>
    </dgm:pt>
  </dgm:ptLst>
  <dgm:cxnLst>
    <dgm:cxn modelId="{CCC13E19-771C-4674-A92B-0AAB90249CED}" type="presOf" srcId="{79C732BB-06C0-4477-85A9-DD8C6CF167D7}" destId="{7C9A2551-5A33-492F-993A-A53E4DCEE148}" srcOrd="0" destOrd="0" presId="urn:microsoft.com/office/officeart/2005/8/layout/vList2"/>
    <dgm:cxn modelId="{83FC5D3E-98DB-4D39-89F7-536E0FD13EAB}" type="presOf" srcId="{9B5DBDC0-75BC-4484-A2BF-02F064BE3947}" destId="{9CF838AE-9BB3-4352-8712-6E38B9EF762C}" srcOrd="0" destOrd="0" presId="urn:microsoft.com/office/officeart/2005/8/layout/vList2"/>
    <dgm:cxn modelId="{FDC146C7-5509-45E1-8FCA-58BD4EA747AC}" type="presOf" srcId="{D3E02476-45B6-4E6E-8C56-2C83538E9BBD}" destId="{E6BC18F0-8E68-4327-B266-1ABDB4349181}" srcOrd="0" destOrd="0" presId="urn:microsoft.com/office/officeart/2005/8/layout/vList2"/>
    <dgm:cxn modelId="{B8C6CA15-6334-46BF-B182-DA4FE81BD38B}" srcId="{9B5DBDC0-75BC-4484-A2BF-02F064BE3947}" destId="{79C732BB-06C0-4477-85A9-DD8C6CF167D7}" srcOrd="0" destOrd="0" parTransId="{3BC5F8ED-B670-444F-8EEB-56D41AE9926F}" sibTransId="{C7385265-B263-41CF-BA74-572B80E19415}"/>
    <dgm:cxn modelId="{25371C49-A978-408D-89E8-0A835D881EA8}" srcId="{D3E02476-45B6-4E6E-8C56-2C83538E9BBD}" destId="{9B5DBDC0-75BC-4484-A2BF-02F064BE3947}" srcOrd="0" destOrd="0" parTransId="{6DDC21E1-AED9-4901-8C69-E931D55F85A2}" sibTransId="{2E90405D-8CA6-47EB-9088-DA6687328965}"/>
    <dgm:cxn modelId="{31BBE4BB-1626-4E2F-B11A-AAB8599E9D55}" type="presParOf" srcId="{E6BC18F0-8E68-4327-B266-1ABDB4349181}" destId="{9CF838AE-9BB3-4352-8712-6E38B9EF762C}" srcOrd="0" destOrd="0" presId="urn:microsoft.com/office/officeart/2005/8/layout/vList2"/>
    <dgm:cxn modelId="{D99163BD-CFB8-42B3-9446-42A62BAA8A9E}" type="presParOf" srcId="{E6BC18F0-8E68-4327-B266-1ABDB4349181}" destId="{7C9A2551-5A33-492F-993A-A53E4DCEE148}" srcOrd="1"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57981F-0FF1-4EF4-98F8-8E6CEA0255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9DF662-CA38-4292-8654-4E9C27950C0B}">
      <dgm:prSet phldrT="[Text]" custT="1"/>
      <dgm:spPr/>
      <dgm:t>
        <a:bodyPr/>
        <a:lstStyle/>
        <a:p>
          <a:r>
            <a:rPr lang="en-US" sz="18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dirty="0">
            <a:solidFill>
              <a:schemeClr val="tx1"/>
            </a:solidFill>
          </a:endParaRPr>
        </a:p>
      </dgm:t>
    </dgm:pt>
    <dgm:pt modelId="{FE65953B-2493-42AF-9CE8-307B5587ED69}" type="parTrans" cxnId="{8E2DFFF5-4936-4EC9-8BEA-047C651CAAF0}">
      <dgm:prSet/>
      <dgm:spPr/>
      <dgm:t>
        <a:bodyPr/>
        <a:lstStyle/>
        <a:p>
          <a:endParaRPr lang="en-US"/>
        </a:p>
      </dgm:t>
    </dgm:pt>
    <dgm:pt modelId="{98BCA178-4129-4568-B1E7-0444BE70DBE5}" type="sibTrans" cxnId="{8E2DFFF5-4936-4EC9-8BEA-047C651CAAF0}">
      <dgm:prSet/>
      <dgm:spPr/>
      <dgm:t>
        <a:bodyPr/>
        <a:lstStyle/>
        <a:p>
          <a:endParaRPr lang="en-US"/>
        </a:p>
      </dgm:t>
    </dgm:pt>
    <dgm:pt modelId="{96167667-A66E-40F4-B719-7B798C07C6FD}" type="pres">
      <dgm:prSet presAssocID="{8B57981F-0FF1-4EF4-98F8-8E6CEA02553F}" presName="linear" presStyleCnt="0">
        <dgm:presLayoutVars>
          <dgm:animLvl val="lvl"/>
          <dgm:resizeHandles val="exact"/>
        </dgm:presLayoutVars>
      </dgm:prSet>
      <dgm:spPr/>
      <dgm:t>
        <a:bodyPr/>
        <a:lstStyle/>
        <a:p>
          <a:endParaRPr lang="en-US"/>
        </a:p>
      </dgm:t>
    </dgm:pt>
    <dgm:pt modelId="{8FE98AAF-3C6D-42E0-B2FD-07935AC03152}" type="pres">
      <dgm:prSet presAssocID="{589DF662-CA38-4292-8654-4E9C27950C0B}" presName="parentText" presStyleLbl="node1" presStyleIdx="0" presStyleCnt="1">
        <dgm:presLayoutVars>
          <dgm:chMax val="0"/>
          <dgm:bulletEnabled val="1"/>
        </dgm:presLayoutVars>
      </dgm:prSet>
      <dgm:spPr/>
      <dgm:t>
        <a:bodyPr/>
        <a:lstStyle/>
        <a:p>
          <a:endParaRPr lang="en-US"/>
        </a:p>
      </dgm:t>
    </dgm:pt>
  </dgm:ptLst>
  <dgm:cxnLst>
    <dgm:cxn modelId="{E3A9EF6C-B09A-4953-8AF3-80EC0ED85BDB}" type="presOf" srcId="{589DF662-CA38-4292-8654-4E9C27950C0B}" destId="{8FE98AAF-3C6D-42E0-B2FD-07935AC03152}" srcOrd="0" destOrd="0" presId="urn:microsoft.com/office/officeart/2005/8/layout/vList2"/>
    <dgm:cxn modelId="{1DC8CB34-57D1-41F4-AC47-30558CC7D5BE}" type="presOf" srcId="{8B57981F-0FF1-4EF4-98F8-8E6CEA02553F}" destId="{96167667-A66E-40F4-B719-7B798C07C6FD}" srcOrd="0" destOrd="0" presId="urn:microsoft.com/office/officeart/2005/8/layout/vList2"/>
    <dgm:cxn modelId="{8E2DFFF5-4936-4EC9-8BEA-047C651CAAF0}" srcId="{8B57981F-0FF1-4EF4-98F8-8E6CEA02553F}" destId="{589DF662-CA38-4292-8654-4E9C27950C0B}" srcOrd="0" destOrd="0" parTransId="{FE65953B-2493-42AF-9CE8-307B5587ED69}" sibTransId="{98BCA178-4129-4568-B1E7-0444BE70DBE5}"/>
    <dgm:cxn modelId="{4818B432-A334-4EAC-8BDF-E4E26462D748}" type="presParOf" srcId="{96167667-A66E-40F4-B719-7B798C07C6FD}" destId="{8FE98AAF-3C6D-42E0-B2FD-07935AC03152}" srcOrd="0" destOrd="0" presId="urn:microsoft.com/office/officeart/2005/8/layout/vList2"/>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2F8E2C-88B1-47CF-9AC4-B266C7A14370}" type="doc">
      <dgm:prSet loTypeId="urn:microsoft.com/office/officeart/2005/8/layout/default" loCatId="list" qsTypeId="urn:microsoft.com/office/officeart/2005/8/quickstyle/simple2" qsCatId="simple" csTypeId="urn:microsoft.com/office/officeart/2005/8/colors/accent5_1" csCatId="accent5" phldr="1"/>
      <dgm:spPr/>
      <dgm:t>
        <a:bodyPr/>
        <a:lstStyle/>
        <a:p>
          <a:endParaRPr lang="en-US"/>
        </a:p>
      </dgm:t>
    </dgm:pt>
    <dgm:pt modelId="{ECB2C5DE-60FE-4298-9FE5-F6A305F70D70}">
      <dgm:prSet custT="1"/>
      <dgm:spPr/>
      <dgm:t>
        <a:bodyPr/>
        <a:lstStyle/>
        <a:p>
          <a:pPr algn="ctr" rtl="0"/>
          <a:r>
            <a:rPr lang="en-US" sz="1800" dirty="0" smtClean="0">
              <a:latin typeface="Calibri" pitchFamily="34" charset="0"/>
            </a:rPr>
            <a:t>Everyone participates </a:t>
          </a:r>
          <a:endParaRPr lang="en-US" sz="1800" dirty="0">
            <a:latin typeface="Calibri" pitchFamily="34" charset="0"/>
          </a:endParaRPr>
        </a:p>
      </dgm:t>
    </dgm:pt>
    <dgm:pt modelId="{EAFB7552-1131-4A9B-AA1B-8BEA1B96E9DE}" type="parTrans" cxnId="{5414FE8A-DB0D-4167-A2B1-EED23BA7789F}">
      <dgm:prSet/>
      <dgm:spPr/>
      <dgm:t>
        <a:bodyPr/>
        <a:lstStyle/>
        <a:p>
          <a:pPr algn="ctr"/>
          <a:endParaRPr lang="en-US"/>
        </a:p>
      </dgm:t>
    </dgm:pt>
    <dgm:pt modelId="{15FAED9F-181F-4A4C-89BD-DD77F63106E8}" type="sibTrans" cxnId="{5414FE8A-DB0D-4167-A2B1-EED23BA7789F}">
      <dgm:prSet/>
      <dgm:spPr/>
      <dgm:t>
        <a:bodyPr/>
        <a:lstStyle/>
        <a:p>
          <a:pPr algn="ctr"/>
          <a:endParaRPr lang="en-US"/>
        </a:p>
      </dgm:t>
    </dgm:pt>
    <dgm:pt modelId="{2BA7AE5D-9045-46BC-BA7A-879D57643619}">
      <dgm:prSet custT="1"/>
      <dgm:spPr/>
      <dgm:t>
        <a:bodyPr/>
        <a:lstStyle/>
        <a:p>
          <a:pPr algn="ctr" rtl="0"/>
          <a:r>
            <a:rPr lang="en-US" sz="1800" dirty="0" smtClean="0">
              <a:latin typeface="Calibri" pitchFamily="34" charset="0"/>
            </a:rPr>
            <a:t>Respect individual opinions and diversities</a:t>
          </a:r>
          <a:endParaRPr lang="en-US" sz="1800" dirty="0">
            <a:latin typeface="Calibri" pitchFamily="34" charset="0"/>
          </a:endParaRPr>
        </a:p>
      </dgm:t>
    </dgm:pt>
    <dgm:pt modelId="{F7246073-F6B8-4132-8D79-889BA32746BC}" type="parTrans" cxnId="{4049B604-0208-46D5-B1BB-AB8A183B4D69}">
      <dgm:prSet/>
      <dgm:spPr/>
      <dgm:t>
        <a:bodyPr/>
        <a:lstStyle/>
        <a:p>
          <a:pPr algn="ctr"/>
          <a:endParaRPr lang="en-US"/>
        </a:p>
      </dgm:t>
    </dgm:pt>
    <dgm:pt modelId="{168E18EB-EA9B-4113-9958-09409282F2DE}" type="sibTrans" cxnId="{4049B604-0208-46D5-B1BB-AB8A183B4D69}">
      <dgm:prSet/>
      <dgm:spPr/>
      <dgm:t>
        <a:bodyPr/>
        <a:lstStyle/>
        <a:p>
          <a:pPr algn="ctr"/>
          <a:endParaRPr lang="en-US"/>
        </a:p>
      </dgm:t>
    </dgm:pt>
    <dgm:pt modelId="{C8F15C48-E732-46AC-8D8B-21CF7E0D736D}">
      <dgm:prSet custT="1"/>
      <dgm:spPr/>
      <dgm:t>
        <a:bodyPr/>
        <a:lstStyle/>
        <a:p>
          <a:pPr algn="ctr" rtl="0"/>
          <a:r>
            <a:rPr lang="en-US" sz="1800" dirty="0" smtClean="0">
              <a:latin typeface="Calibri" pitchFamily="34" charset="0"/>
            </a:rPr>
            <a:t>Be open and honest</a:t>
          </a:r>
          <a:endParaRPr lang="en-US" sz="1800" dirty="0">
            <a:latin typeface="Calibri" pitchFamily="34" charset="0"/>
          </a:endParaRPr>
        </a:p>
      </dgm:t>
    </dgm:pt>
    <dgm:pt modelId="{2A80FD64-ECD6-46FD-9087-9B5D31EBF5CF}" type="parTrans" cxnId="{CF629661-F143-4CF7-A1DB-3B7CD2C7359A}">
      <dgm:prSet/>
      <dgm:spPr/>
      <dgm:t>
        <a:bodyPr/>
        <a:lstStyle/>
        <a:p>
          <a:pPr algn="ctr"/>
          <a:endParaRPr lang="en-US"/>
        </a:p>
      </dgm:t>
    </dgm:pt>
    <dgm:pt modelId="{DF5938FF-8535-4E1D-A3D0-59E27201A15E}" type="sibTrans" cxnId="{CF629661-F143-4CF7-A1DB-3B7CD2C7359A}">
      <dgm:prSet/>
      <dgm:spPr/>
      <dgm:t>
        <a:bodyPr/>
        <a:lstStyle/>
        <a:p>
          <a:pPr algn="ctr"/>
          <a:endParaRPr lang="en-US"/>
        </a:p>
      </dgm:t>
    </dgm:pt>
    <dgm:pt modelId="{9AC2AA97-136C-4881-8AE5-40C333215F34}">
      <dgm:prSet custT="1"/>
      <dgm:spPr/>
      <dgm:t>
        <a:bodyPr/>
        <a:lstStyle/>
        <a:p>
          <a:pPr algn="ctr" rtl="0"/>
          <a:r>
            <a:rPr lang="en-US" sz="1800" dirty="0" smtClean="0">
              <a:latin typeface="Calibri" pitchFamily="34" charset="0"/>
            </a:rPr>
            <a:t>Give headlines, be concise</a:t>
          </a:r>
          <a:endParaRPr lang="en-US" sz="1800" dirty="0">
            <a:latin typeface="Calibri" pitchFamily="34" charset="0"/>
          </a:endParaRPr>
        </a:p>
      </dgm:t>
    </dgm:pt>
    <dgm:pt modelId="{D9A137D4-6E05-4B7F-85F5-32FED2B8D0AB}" type="parTrans" cxnId="{FA4E6CE8-660F-4C91-96D0-6B510B435608}">
      <dgm:prSet/>
      <dgm:spPr/>
      <dgm:t>
        <a:bodyPr/>
        <a:lstStyle/>
        <a:p>
          <a:pPr algn="ctr"/>
          <a:endParaRPr lang="en-US"/>
        </a:p>
      </dgm:t>
    </dgm:pt>
    <dgm:pt modelId="{51FE6CF5-8E9E-43E1-B2A0-EF7ABC7EDD8B}" type="sibTrans" cxnId="{FA4E6CE8-660F-4C91-96D0-6B510B435608}">
      <dgm:prSet/>
      <dgm:spPr/>
      <dgm:t>
        <a:bodyPr/>
        <a:lstStyle/>
        <a:p>
          <a:pPr algn="ctr"/>
          <a:endParaRPr lang="en-US"/>
        </a:p>
      </dgm:t>
    </dgm:pt>
    <dgm:pt modelId="{7BC72383-3696-419B-AB5D-F1CD27456797}">
      <dgm:prSet custT="1"/>
      <dgm:spPr/>
      <dgm:t>
        <a:bodyPr/>
        <a:lstStyle/>
        <a:p>
          <a:pPr algn="ctr" rtl="0"/>
          <a:r>
            <a:rPr lang="en-US" sz="1800" dirty="0" smtClean="0">
              <a:latin typeface="Calibri" pitchFamily="34" charset="0"/>
            </a:rPr>
            <a:t>One speaker at a time</a:t>
          </a:r>
          <a:endParaRPr lang="en-US" sz="1800" dirty="0">
            <a:latin typeface="Calibri" pitchFamily="34" charset="0"/>
          </a:endParaRPr>
        </a:p>
      </dgm:t>
    </dgm:pt>
    <dgm:pt modelId="{30ACC4F8-C26A-4174-892C-469F9CFBA5EB}" type="parTrans" cxnId="{88872944-239F-4255-A42E-BF8E091D10AE}">
      <dgm:prSet/>
      <dgm:spPr/>
      <dgm:t>
        <a:bodyPr/>
        <a:lstStyle/>
        <a:p>
          <a:pPr algn="ctr"/>
          <a:endParaRPr lang="en-US"/>
        </a:p>
      </dgm:t>
    </dgm:pt>
    <dgm:pt modelId="{B1116BF0-00F0-44CD-B3FC-BABAD064FCE6}" type="sibTrans" cxnId="{88872944-239F-4255-A42E-BF8E091D10AE}">
      <dgm:prSet/>
      <dgm:spPr/>
      <dgm:t>
        <a:bodyPr/>
        <a:lstStyle/>
        <a:p>
          <a:pPr algn="ctr"/>
          <a:endParaRPr lang="en-US"/>
        </a:p>
      </dgm:t>
    </dgm:pt>
    <dgm:pt modelId="{88C592A8-CDBE-4308-93D2-744931F0FB8A}">
      <dgm:prSet custT="1"/>
      <dgm:spPr/>
      <dgm:t>
        <a:bodyPr/>
        <a:lstStyle/>
        <a:p>
          <a:pPr algn="ctr" rtl="0"/>
          <a:r>
            <a:rPr lang="en-US" sz="1800" dirty="0" smtClean="0">
              <a:latin typeface="Calibri" pitchFamily="34" charset="0"/>
            </a:rPr>
            <a:t>Make language a non-issue</a:t>
          </a:r>
          <a:endParaRPr lang="en-US" sz="1800" dirty="0">
            <a:latin typeface="Calibri" pitchFamily="34" charset="0"/>
          </a:endParaRPr>
        </a:p>
      </dgm:t>
    </dgm:pt>
    <dgm:pt modelId="{D3AF3BF1-E4A3-4F6B-A51F-2974C544E016}" type="parTrans" cxnId="{D55A3A9A-CEA5-4AC5-8E7C-DE3B6D17A843}">
      <dgm:prSet/>
      <dgm:spPr/>
      <dgm:t>
        <a:bodyPr/>
        <a:lstStyle/>
        <a:p>
          <a:pPr algn="ctr"/>
          <a:endParaRPr lang="en-US"/>
        </a:p>
      </dgm:t>
    </dgm:pt>
    <dgm:pt modelId="{DF9FC49F-0175-4993-9633-0EBE259D362A}" type="sibTrans" cxnId="{D55A3A9A-CEA5-4AC5-8E7C-DE3B6D17A843}">
      <dgm:prSet/>
      <dgm:spPr/>
      <dgm:t>
        <a:bodyPr/>
        <a:lstStyle/>
        <a:p>
          <a:pPr algn="ctr"/>
          <a:endParaRPr lang="en-US"/>
        </a:p>
      </dgm:t>
    </dgm:pt>
    <dgm:pt modelId="{5FDC6A75-5A0C-4281-A3C8-486C25BD342F}">
      <dgm:prSet custT="1"/>
      <dgm:spPr/>
      <dgm:t>
        <a:bodyPr/>
        <a:lstStyle/>
        <a:p>
          <a:pPr algn="ctr" rtl="0"/>
          <a:r>
            <a:rPr lang="en-US" sz="1800" dirty="0" smtClean="0">
              <a:latin typeface="Calibri" pitchFamily="34" charset="0"/>
            </a:rPr>
            <a:t>Stick to time contracts</a:t>
          </a:r>
          <a:endParaRPr lang="en-US" sz="1800" dirty="0">
            <a:latin typeface="Calibri" pitchFamily="34" charset="0"/>
          </a:endParaRPr>
        </a:p>
      </dgm:t>
    </dgm:pt>
    <dgm:pt modelId="{398296AC-5E58-4250-A577-738BF07A239C}" type="parTrans" cxnId="{16BB4C6C-8BC3-4DB5-8F23-6D017F79716B}">
      <dgm:prSet/>
      <dgm:spPr/>
      <dgm:t>
        <a:bodyPr/>
        <a:lstStyle/>
        <a:p>
          <a:pPr algn="ctr"/>
          <a:endParaRPr lang="en-US"/>
        </a:p>
      </dgm:t>
    </dgm:pt>
    <dgm:pt modelId="{3064021D-586B-4531-9BED-9FE1A4430867}" type="sibTrans" cxnId="{16BB4C6C-8BC3-4DB5-8F23-6D017F79716B}">
      <dgm:prSet/>
      <dgm:spPr/>
      <dgm:t>
        <a:bodyPr/>
        <a:lstStyle/>
        <a:p>
          <a:pPr algn="ctr"/>
          <a:endParaRPr lang="en-US"/>
        </a:p>
      </dgm:t>
    </dgm:pt>
    <dgm:pt modelId="{07E5C104-E667-4A27-8F86-0C15815C8FC8}">
      <dgm:prSet custT="1"/>
      <dgm:spPr/>
      <dgm:t>
        <a:bodyPr/>
        <a:lstStyle/>
        <a:p>
          <a:pPr algn="ctr" rtl="0"/>
          <a:r>
            <a:rPr lang="en-US" sz="1800" dirty="0" smtClean="0">
              <a:latin typeface="Calibri" pitchFamily="34" charset="0"/>
            </a:rPr>
            <a:t>Seek first to understand, and then to be understood</a:t>
          </a:r>
          <a:endParaRPr lang="en-US" sz="1800" dirty="0">
            <a:latin typeface="Calibri" pitchFamily="34" charset="0"/>
          </a:endParaRPr>
        </a:p>
      </dgm:t>
    </dgm:pt>
    <dgm:pt modelId="{6C474F24-552A-423F-A906-04A41232CD47}" type="parTrans" cxnId="{E88CA153-3FD0-4096-BDCD-3AD0917BC8CF}">
      <dgm:prSet/>
      <dgm:spPr/>
      <dgm:t>
        <a:bodyPr/>
        <a:lstStyle/>
        <a:p>
          <a:pPr algn="ctr"/>
          <a:endParaRPr lang="en-US"/>
        </a:p>
      </dgm:t>
    </dgm:pt>
    <dgm:pt modelId="{16AD1F6B-8BD8-4056-BDCA-1012BC9ED91E}" type="sibTrans" cxnId="{E88CA153-3FD0-4096-BDCD-3AD0917BC8CF}">
      <dgm:prSet/>
      <dgm:spPr/>
      <dgm:t>
        <a:bodyPr/>
        <a:lstStyle/>
        <a:p>
          <a:pPr algn="ctr"/>
          <a:endParaRPr lang="en-US"/>
        </a:p>
      </dgm:t>
    </dgm:pt>
    <dgm:pt modelId="{4467EB86-EFB5-4671-8E1A-AFF5D655D063}">
      <dgm:prSet custT="1"/>
      <dgm:spPr/>
      <dgm:t>
        <a:bodyPr/>
        <a:lstStyle/>
        <a:p>
          <a:pPr algn="ctr" rtl="0"/>
          <a:r>
            <a:rPr lang="en-US" sz="1800" dirty="0" smtClean="0">
              <a:latin typeface="Calibri" pitchFamily="34" charset="0"/>
            </a:rPr>
            <a:t>Clean desk / room policy</a:t>
          </a:r>
          <a:endParaRPr lang="en-US" sz="1800" dirty="0">
            <a:latin typeface="Calibri" pitchFamily="34" charset="0"/>
          </a:endParaRPr>
        </a:p>
      </dgm:t>
    </dgm:pt>
    <dgm:pt modelId="{84F0258C-E89E-4B9E-900B-AF5AA0797B34}" type="parTrans" cxnId="{500B46DC-C6E3-4B18-8687-BBB16A15BD72}">
      <dgm:prSet/>
      <dgm:spPr/>
      <dgm:t>
        <a:bodyPr/>
        <a:lstStyle/>
        <a:p>
          <a:pPr algn="ctr"/>
          <a:endParaRPr lang="en-US"/>
        </a:p>
      </dgm:t>
    </dgm:pt>
    <dgm:pt modelId="{E4AADA9D-119E-4261-9B12-7BB0910BEEFE}" type="sibTrans" cxnId="{500B46DC-C6E3-4B18-8687-BBB16A15BD72}">
      <dgm:prSet/>
      <dgm:spPr/>
      <dgm:t>
        <a:bodyPr/>
        <a:lstStyle/>
        <a:p>
          <a:pPr algn="ctr"/>
          <a:endParaRPr lang="en-US"/>
        </a:p>
      </dgm:t>
    </dgm:pt>
    <dgm:pt modelId="{696E9E79-7A23-4520-A1DB-2F56413F453F}">
      <dgm:prSet custT="1"/>
      <dgm:spPr/>
      <dgm:t>
        <a:bodyPr/>
        <a:lstStyle/>
        <a:p>
          <a:pPr algn="ctr" rtl="0">
            <a:lnSpc>
              <a:spcPct val="100000"/>
            </a:lnSpc>
            <a:spcBef>
              <a:spcPts val="0"/>
            </a:spcBef>
            <a:spcAft>
              <a:spcPts val="0"/>
            </a:spcAft>
          </a:pPr>
          <a:r>
            <a:rPr lang="en-US" sz="1800" dirty="0" smtClean="0">
              <a:latin typeface="Calibri" pitchFamily="34" charset="0"/>
            </a:rPr>
            <a:t>No mobile phone, </a:t>
          </a:r>
        </a:p>
        <a:p>
          <a:pPr algn="ctr" rtl="0">
            <a:lnSpc>
              <a:spcPct val="100000"/>
            </a:lnSpc>
            <a:spcBef>
              <a:spcPts val="0"/>
            </a:spcBef>
            <a:spcAft>
              <a:spcPts val="0"/>
            </a:spcAft>
          </a:pPr>
          <a:r>
            <a:rPr lang="en-US" sz="1800" dirty="0" smtClean="0">
              <a:latin typeface="Calibri" pitchFamily="34" charset="0"/>
            </a:rPr>
            <a:t>No computer </a:t>
          </a:r>
          <a:r>
            <a:rPr lang="en-US" sz="1200" dirty="0" smtClean="0">
              <a:latin typeface="Calibri" pitchFamily="34" charset="0"/>
            </a:rPr>
            <a:t>(except for surveys, polls etc)</a:t>
          </a:r>
          <a:endParaRPr lang="en-US" sz="1800" dirty="0">
            <a:latin typeface="Calibri" pitchFamily="34" charset="0"/>
          </a:endParaRPr>
        </a:p>
      </dgm:t>
    </dgm:pt>
    <dgm:pt modelId="{11BB8867-01C1-4410-BF1B-FA015EDA9D42}" type="parTrans" cxnId="{4AC3C7DC-850F-47CF-BE6E-3D4B2AA73C49}">
      <dgm:prSet/>
      <dgm:spPr/>
      <dgm:t>
        <a:bodyPr/>
        <a:lstStyle/>
        <a:p>
          <a:pPr algn="ctr"/>
          <a:endParaRPr lang="en-US"/>
        </a:p>
      </dgm:t>
    </dgm:pt>
    <dgm:pt modelId="{1256D5F4-C56F-4225-955E-B1CA5A5D54C2}" type="sibTrans" cxnId="{4AC3C7DC-850F-47CF-BE6E-3D4B2AA73C49}">
      <dgm:prSet/>
      <dgm:spPr/>
      <dgm:t>
        <a:bodyPr/>
        <a:lstStyle/>
        <a:p>
          <a:pPr algn="ctr"/>
          <a:endParaRPr lang="en-US"/>
        </a:p>
      </dgm:t>
    </dgm:pt>
    <dgm:pt modelId="{AEA384A1-797A-40ED-89CD-D610DB8F12DF}">
      <dgm:prSet custT="1"/>
      <dgm:spPr/>
      <dgm:t>
        <a:bodyPr/>
        <a:lstStyle/>
        <a:p>
          <a:pPr algn="ctr" rtl="0"/>
          <a:r>
            <a:rPr lang="en-US" sz="1800" dirty="0" smtClean="0">
              <a:latin typeface="Calibri" pitchFamily="34" charset="0"/>
            </a:rPr>
            <a:t>Clients &amp; Leadership are often around, please remember that</a:t>
          </a:r>
          <a:endParaRPr lang="en-US" sz="1800" dirty="0">
            <a:latin typeface="Calibri" pitchFamily="34" charset="0"/>
          </a:endParaRPr>
        </a:p>
      </dgm:t>
    </dgm:pt>
    <dgm:pt modelId="{4394AEB4-48E4-4129-93BC-F81A49AB6D61}" type="parTrans" cxnId="{B996F7A3-9270-4EBF-A8A1-142836D8B869}">
      <dgm:prSet/>
      <dgm:spPr/>
      <dgm:t>
        <a:bodyPr/>
        <a:lstStyle/>
        <a:p>
          <a:pPr algn="ctr"/>
          <a:endParaRPr lang="en-US"/>
        </a:p>
      </dgm:t>
    </dgm:pt>
    <dgm:pt modelId="{5B10B366-92E9-405D-BBB7-FE5BAE7D94FF}" type="sibTrans" cxnId="{B996F7A3-9270-4EBF-A8A1-142836D8B869}">
      <dgm:prSet/>
      <dgm:spPr/>
      <dgm:t>
        <a:bodyPr/>
        <a:lstStyle/>
        <a:p>
          <a:pPr algn="ctr"/>
          <a:endParaRPr lang="en-US"/>
        </a:p>
      </dgm:t>
    </dgm:pt>
    <dgm:pt modelId="{B44A3F70-A092-4C0D-A97D-E2664359C5FB}">
      <dgm:prSet custT="1"/>
      <dgm:spPr/>
      <dgm:t>
        <a:bodyPr/>
        <a:lstStyle/>
        <a:p>
          <a:pPr algn="ctr" rtl="0"/>
          <a:r>
            <a:rPr lang="en-US" sz="1800" dirty="0" smtClean="0">
              <a:latin typeface="Calibri" pitchFamily="34" charset="0"/>
            </a:rPr>
            <a:t>Maintain a spirit of fun and enthusiasm</a:t>
          </a:r>
          <a:endParaRPr lang="en-US" sz="1800" dirty="0">
            <a:latin typeface="Calibri" pitchFamily="34" charset="0"/>
          </a:endParaRPr>
        </a:p>
      </dgm:t>
    </dgm:pt>
    <dgm:pt modelId="{D61CE947-F4FC-42A9-8414-9C8CC84FAFD0}" type="parTrans" cxnId="{4253C7B0-3772-44F1-BF3D-B91F6FA3327F}">
      <dgm:prSet/>
      <dgm:spPr/>
      <dgm:t>
        <a:bodyPr/>
        <a:lstStyle/>
        <a:p>
          <a:pPr algn="ctr"/>
          <a:endParaRPr lang="en-US"/>
        </a:p>
      </dgm:t>
    </dgm:pt>
    <dgm:pt modelId="{8CC0A80B-85FB-4951-9935-B7405E9E78F2}" type="sibTrans" cxnId="{4253C7B0-3772-44F1-BF3D-B91F6FA3327F}">
      <dgm:prSet/>
      <dgm:spPr/>
      <dgm:t>
        <a:bodyPr/>
        <a:lstStyle/>
        <a:p>
          <a:pPr algn="ctr"/>
          <a:endParaRPr lang="en-US"/>
        </a:p>
      </dgm:t>
    </dgm:pt>
    <dgm:pt modelId="{CC6C3E15-24A0-4856-87E7-AB6D40CBE454}" type="pres">
      <dgm:prSet presAssocID="{722F8E2C-88B1-47CF-9AC4-B266C7A14370}" presName="diagram" presStyleCnt="0">
        <dgm:presLayoutVars>
          <dgm:dir/>
          <dgm:resizeHandles val="exact"/>
        </dgm:presLayoutVars>
      </dgm:prSet>
      <dgm:spPr/>
      <dgm:t>
        <a:bodyPr/>
        <a:lstStyle/>
        <a:p>
          <a:endParaRPr lang="en-US"/>
        </a:p>
      </dgm:t>
    </dgm:pt>
    <dgm:pt modelId="{44001490-ADB3-401C-8D7C-423D36A4C28C}" type="pres">
      <dgm:prSet presAssocID="{ECB2C5DE-60FE-4298-9FE5-F6A305F70D70}" presName="node" presStyleLbl="node1" presStyleIdx="0" presStyleCnt="12" custScaleX="267644">
        <dgm:presLayoutVars>
          <dgm:bulletEnabled val="1"/>
        </dgm:presLayoutVars>
      </dgm:prSet>
      <dgm:spPr/>
      <dgm:t>
        <a:bodyPr/>
        <a:lstStyle/>
        <a:p>
          <a:endParaRPr lang="en-US"/>
        </a:p>
      </dgm:t>
    </dgm:pt>
    <dgm:pt modelId="{8E133B80-5FBE-47BE-9DE4-1D254AEE506A}" type="pres">
      <dgm:prSet presAssocID="{15FAED9F-181F-4A4C-89BD-DD77F63106E8}" presName="sibTrans" presStyleCnt="0"/>
      <dgm:spPr/>
      <dgm:t>
        <a:bodyPr/>
        <a:lstStyle/>
        <a:p>
          <a:endParaRPr lang="en-US"/>
        </a:p>
      </dgm:t>
    </dgm:pt>
    <dgm:pt modelId="{F669F848-A652-4B5D-86AD-5A3A989AD16E}" type="pres">
      <dgm:prSet presAssocID="{2BA7AE5D-9045-46BC-BA7A-879D57643619}" presName="node" presStyleLbl="node1" presStyleIdx="1" presStyleCnt="12" custScaleX="292053">
        <dgm:presLayoutVars>
          <dgm:bulletEnabled val="1"/>
        </dgm:presLayoutVars>
      </dgm:prSet>
      <dgm:spPr/>
      <dgm:t>
        <a:bodyPr/>
        <a:lstStyle/>
        <a:p>
          <a:endParaRPr lang="en-US"/>
        </a:p>
      </dgm:t>
    </dgm:pt>
    <dgm:pt modelId="{A290ED3C-9290-4BE1-AA23-4E35C9D0F280}" type="pres">
      <dgm:prSet presAssocID="{168E18EB-EA9B-4113-9958-09409282F2DE}" presName="sibTrans" presStyleCnt="0"/>
      <dgm:spPr/>
      <dgm:t>
        <a:bodyPr/>
        <a:lstStyle/>
        <a:p>
          <a:endParaRPr lang="en-US"/>
        </a:p>
      </dgm:t>
    </dgm:pt>
    <dgm:pt modelId="{C64EAFA5-DDD5-492D-992E-6997AA06F46B}" type="pres">
      <dgm:prSet presAssocID="{C8F15C48-E732-46AC-8D8B-21CF7E0D736D}" presName="node" presStyleLbl="node1" presStyleIdx="2" presStyleCnt="12" custScaleX="292053">
        <dgm:presLayoutVars>
          <dgm:bulletEnabled val="1"/>
        </dgm:presLayoutVars>
      </dgm:prSet>
      <dgm:spPr/>
      <dgm:t>
        <a:bodyPr/>
        <a:lstStyle/>
        <a:p>
          <a:endParaRPr lang="en-US"/>
        </a:p>
      </dgm:t>
    </dgm:pt>
    <dgm:pt modelId="{D81AA93D-9556-4F78-B2CA-DFE62E8F9CC5}" type="pres">
      <dgm:prSet presAssocID="{DF5938FF-8535-4E1D-A3D0-59E27201A15E}" presName="sibTrans" presStyleCnt="0"/>
      <dgm:spPr/>
      <dgm:t>
        <a:bodyPr/>
        <a:lstStyle/>
        <a:p>
          <a:endParaRPr lang="en-US"/>
        </a:p>
      </dgm:t>
    </dgm:pt>
    <dgm:pt modelId="{48AFF37F-B85F-4A18-A9BF-A13E9561EF9F}" type="pres">
      <dgm:prSet presAssocID="{9AC2AA97-136C-4881-8AE5-40C333215F34}" presName="node" presStyleLbl="node1" presStyleIdx="3" presStyleCnt="12" custScaleX="292053">
        <dgm:presLayoutVars>
          <dgm:bulletEnabled val="1"/>
        </dgm:presLayoutVars>
      </dgm:prSet>
      <dgm:spPr/>
      <dgm:t>
        <a:bodyPr/>
        <a:lstStyle/>
        <a:p>
          <a:endParaRPr lang="en-US"/>
        </a:p>
      </dgm:t>
    </dgm:pt>
    <dgm:pt modelId="{6C045C93-971C-45BD-B299-7D80C585B9A8}" type="pres">
      <dgm:prSet presAssocID="{51FE6CF5-8E9E-43E1-B2A0-EF7ABC7EDD8B}" presName="sibTrans" presStyleCnt="0"/>
      <dgm:spPr/>
      <dgm:t>
        <a:bodyPr/>
        <a:lstStyle/>
        <a:p>
          <a:endParaRPr lang="en-US"/>
        </a:p>
      </dgm:t>
    </dgm:pt>
    <dgm:pt modelId="{6CB95568-E97D-4D13-AB49-47CAD64753A7}" type="pres">
      <dgm:prSet presAssocID="{7BC72383-3696-419B-AB5D-F1CD27456797}" presName="node" presStyleLbl="node1" presStyleIdx="4" presStyleCnt="12" custScaleX="235115">
        <dgm:presLayoutVars>
          <dgm:bulletEnabled val="1"/>
        </dgm:presLayoutVars>
      </dgm:prSet>
      <dgm:spPr/>
      <dgm:t>
        <a:bodyPr/>
        <a:lstStyle/>
        <a:p>
          <a:endParaRPr lang="en-US"/>
        </a:p>
      </dgm:t>
    </dgm:pt>
    <dgm:pt modelId="{F5D811BC-87B2-46BD-9632-792FE2FE9250}" type="pres">
      <dgm:prSet presAssocID="{B1116BF0-00F0-44CD-B3FC-BABAD064FCE6}" presName="sibTrans" presStyleCnt="0"/>
      <dgm:spPr/>
      <dgm:t>
        <a:bodyPr/>
        <a:lstStyle/>
        <a:p>
          <a:endParaRPr lang="en-US"/>
        </a:p>
      </dgm:t>
    </dgm:pt>
    <dgm:pt modelId="{77F0B3E0-0295-43C4-9E2E-67DBD4E706FB}" type="pres">
      <dgm:prSet presAssocID="{88C592A8-CDBE-4308-93D2-744931F0FB8A}" presName="node" presStyleLbl="node1" presStyleIdx="5" presStyleCnt="12" custScaleX="292053">
        <dgm:presLayoutVars>
          <dgm:bulletEnabled val="1"/>
        </dgm:presLayoutVars>
      </dgm:prSet>
      <dgm:spPr/>
      <dgm:t>
        <a:bodyPr/>
        <a:lstStyle/>
        <a:p>
          <a:endParaRPr lang="en-US"/>
        </a:p>
      </dgm:t>
    </dgm:pt>
    <dgm:pt modelId="{90823904-A882-428B-B903-23B7D7BBCA6B}" type="pres">
      <dgm:prSet presAssocID="{DF9FC49F-0175-4993-9633-0EBE259D362A}" presName="sibTrans" presStyleCnt="0"/>
      <dgm:spPr/>
      <dgm:t>
        <a:bodyPr/>
        <a:lstStyle/>
        <a:p>
          <a:endParaRPr lang="en-US"/>
        </a:p>
      </dgm:t>
    </dgm:pt>
    <dgm:pt modelId="{5F062F9F-3967-4EBD-AFCD-16D09AA45A52}" type="pres">
      <dgm:prSet presAssocID="{5FDC6A75-5A0C-4281-A3C8-486C25BD342F}" presName="node" presStyleLbl="node1" presStyleIdx="6" presStyleCnt="12" custScaleX="259304">
        <dgm:presLayoutVars>
          <dgm:bulletEnabled val="1"/>
        </dgm:presLayoutVars>
      </dgm:prSet>
      <dgm:spPr/>
      <dgm:t>
        <a:bodyPr/>
        <a:lstStyle/>
        <a:p>
          <a:endParaRPr lang="en-US"/>
        </a:p>
      </dgm:t>
    </dgm:pt>
    <dgm:pt modelId="{AB729E60-DB08-467B-8AA1-E3D86BF24E04}" type="pres">
      <dgm:prSet presAssocID="{3064021D-586B-4531-9BED-9FE1A4430867}" presName="sibTrans" presStyleCnt="0"/>
      <dgm:spPr/>
      <dgm:t>
        <a:bodyPr/>
        <a:lstStyle/>
        <a:p>
          <a:endParaRPr lang="en-US"/>
        </a:p>
      </dgm:t>
    </dgm:pt>
    <dgm:pt modelId="{BF980FCC-4917-4D10-9E26-A295938CD1F3}" type="pres">
      <dgm:prSet presAssocID="{07E5C104-E667-4A27-8F86-0C15815C8FC8}" presName="node" presStyleLbl="node1" presStyleIdx="7" presStyleCnt="12" custScaleX="292053">
        <dgm:presLayoutVars>
          <dgm:bulletEnabled val="1"/>
        </dgm:presLayoutVars>
      </dgm:prSet>
      <dgm:spPr/>
      <dgm:t>
        <a:bodyPr/>
        <a:lstStyle/>
        <a:p>
          <a:endParaRPr lang="en-US"/>
        </a:p>
      </dgm:t>
    </dgm:pt>
    <dgm:pt modelId="{51E155C2-9075-47DE-8A7B-82C93C3CD1AA}" type="pres">
      <dgm:prSet presAssocID="{16AD1F6B-8BD8-4056-BDCA-1012BC9ED91E}" presName="sibTrans" presStyleCnt="0"/>
      <dgm:spPr/>
      <dgm:t>
        <a:bodyPr/>
        <a:lstStyle/>
        <a:p>
          <a:endParaRPr lang="en-US"/>
        </a:p>
      </dgm:t>
    </dgm:pt>
    <dgm:pt modelId="{0A29E4CB-E2BC-45C2-8E4F-D3683488387D}" type="pres">
      <dgm:prSet presAssocID="{4467EB86-EFB5-4671-8E1A-AFF5D655D063}" presName="node" presStyleLbl="node1" presStyleIdx="8" presStyleCnt="12" custScaleX="249720" custLinFactNeighborX="-19148" custLinFactNeighborY="-3979">
        <dgm:presLayoutVars>
          <dgm:bulletEnabled val="1"/>
        </dgm:presLayoutVars>
      </dgm:prSet>
      <dgm:spPr/>
      <dgm:t>
        <a:bodyPr/>
        <a:lstStyle/>
        <a:p>
          <a:endParaRPr lang="en-US"/>
        </a:p>
      </dgm:t>
    </dgm:pt>
    <dgm:pt modelId="{1BC0DB54-F6DB-469F-974C-AE67104630F1}" type="pres">
      <dgm:prSet presAssocID="{E4AADA9D-119E-4261-9B12-7BB0910BEEFE}" presName="sibTrans" presStyleCnt="0"/>
      <dgm:spPr/>
      <dgm:t>
        <a:bodyPr/>
        <a:lstStyle/>
        <a:p>
          <a:endParaRPr lang="en-US"/>
        </a:p>
      </dgm:t>
    </dgm:pt>
    <dgm:pt modelId="{6CFD84B4-8F7B-40F3-95E6-5312742EBBAE}" type="pres">
      <dgm:prSet presAssocID="{696E9E79-7A23-4520-A1DB-2F56413F453F}" presName="node" presStyleLbl="node1" presStyleIdx="9" presStyleCnt="12" custScaleX="292053" custLinFactNeighborX="-17109" custLinFactNeighborY="-3979">
        <dgm:presLayoutVars>
          <dgm:bulletEnabled val="1"/>
        </dgm:presLayoutVars>
      </dgm:prSet>
      <dgm:spPr/>
      <dgm:t>
        <a:bodyPr/>
        <a:lstStyle/>
        <a:p>
          <a:endParaRPr lang="en-US"/>
        </a:p>
      </dgm:t>
    </dgm:pt>
    <dgm:pt modelId="{83CD63CE-80EC-4F89-B95D-EEF2DD0F4826}" type="pres">
      <dgm:prSet presAssocID="{1256D5F4-C56F-4225-955E-B1CA5A5D54C2}" presName="sibTrans" presStyleCnt="0"/>
      <dgm:spPr/>
      <dgm:t>
        <a:bodyPr/>
        <a:lstStyle/>
        <a:p>
          <a:endParaRPr lang="en-US"/>
        </a:p>
      </dgm:t>
    </dgm:pt>
    <dgm:pt modelId="{C60BAC20-96AE-4DD5-B2E4-D6F12C31EA79}" type="pres">
      <dgm:prSet presAssocID="{AEA384A1-797A-40ED-89CD-D610DB8F12DF}" presName="node" presStyleLbl="node1" presStyleIdx="10" presStyleCnt="12" custScaleX="307970" custLinFactNeighborX="-25168" custLinFactNeighborY="-251">
        <dgm:presLayoutVars>
          <dgm:bulletEnabled val="1"/>
        </dgm:presLayoutVars>
      </dgm:prSet>
      <dgm:spPr/>
      <dgm:t>
        <a:bodyPr/>
        <a:lstStyle/>
        <a:p>
          <a:endParaRPr lang="en-US"/>
        </a:p>
      </dgm:t>
    </dgm:pt>
    <dgm:pt modelId="{6491C5CD-CBEA-4423-B6B1-7353DE5943C7}" type="pres">
      <dgm:prSet presAssocID="{5B10B366-92E9-405D-BBB7-FE5BAE7D94FF}" presName="sibTrans" presStyleCnt="0"/>
      <dgm:spPr/>
      <dgm:t>
        <a:bodyPr/>
        <a:lstStyle/>
        <a:p>
          <a:endParaRPr lang="en-US"/>
        </a:p>
      </dgm:t>
    </dgm:pt>
    <dgm:pt modelId="{E1482B8F-B3B3-414E-BABF-9101733A0243}" type="pres">
      <dgm:prSet presAssocID="{B44A3F70-A092-4C0D-A97D-E2664359C5FB}" presName="node" presStyleLbl="node1" presStyleIdx="11" presStyleCnt="12" custScaleX="292053" custLinFactNeighborX="-14196" custLinFactNeighborY="-251">
        <dgm:presLayoutVars>
          <dgm:bulletEnabled val="1"/>
        </dgm:presLayoutVars>
      </dgm:prSet>
      <dgm:spPr/>
      <dgm:t>
        <a:bodyPr/>
        <a:lstStyle/>
        <a:p>
          <a:endParaRPr lang="en-US"/>
        </a:p>
      </dgm:t>
    </dgm:pt>
  </dgm:ptLst>
  <dgm:cxnLst>
    <dgm:cxn modelId="{3A73B014-AB0C-4F77-AB28-66863BF63608}" type="presOf" srcId="{C8F15C48-E732-46AC-8D8B-21CF7E0D736D}" destId="{C64EAFA5-DDD5-492D-992E-6997AA06F46B}" srcOrd="0" destOrd="0" presId="urn:microsoft.com/office/officeart/2005/8/layout/default"/>
    <dgm:cxn modelId="{4AC3C7DC-850F-47CF-BE6E-3D4B2AA73C49}" srcId="{722F8E2C-88B1-47CF-9AC4-B266C7A14370}" destId="{696E9E79-7A23-4520-A1DB-2F56413F453F}" srcOrd="9" destOrd="0" parTransId="{11BB8867-01C1-4410-BF1B-FA015EDA9D42}" sibTransId="{1256D5F4-C56F-4225-955E-B1CA5A5D54C2}"/>
    <dgm:cxn modelId="{9CED0542-6516-45E7-AB5D-AB8B8EA0D67C}" type="presOf" srcId="{722F8E2C-88B1-47CF-9AC4-B266C7A14370}" destId="{CC6C3E15-24A0-4856-87E7-AB6D40CBE454}" srcOrd="0" destOrd="0" presId="urn:microsoft.com/office/officeart/2005/8/layout/default"/>
    <dgm:cxn modelId="{B996F7A3-9270-4EBF-A8A1-142836D8B869}" srcId="{722F8E2C-88B1-47CF-9AC4-B266C7A14370}" destId="{AEA384A1-797A-40ED-89CD-D610DB8F12DF}" srcOrd="10" destOrd="0" parTransId="{4394AEB4-48E4-4129-93BC-F81A49AB6D61}" sibTransId="{5B10B366-92E9-405D-BBB7-FE5BAE7D94FF}"/>
    <dgm:cxn modelId="{757B65DB-A802-4EDA-8F49-810795918A1F}" type="presOf" srcId="{B44A3F70-A092-4C0D-A97D-E2664359C5FB}" destId="{E1482B8F-B3B3-414E-BABF-9101733A0243}" srcOrd="0" destOrd="0" presId="urn:microsoft.com/office/officeart/2005/8/layout/default"/>
    <dgm:cxn modelId="{7FBC56BD-1B4A-47C4-9597-ABBD15D6B6FF}" type="presOf" srcId="{2BA7AE5D-9045-46BC-BA7A-879D57643619}" destId="{F669F848-A652-4B5D-86AD-5A3A989AD16E}" srcOrd="0" destOrd="0" presId="urn:microsoft.com/office/officeart/2005/8/layout/default"/>
    <dgm:cxn modelId="{4253C7B0-3772-44F1-BF3D-B91F6FA3327F}" srcId="{722F8E2C-88B1-47CF-9AC4-B266C7A14370}" destId="{B44A3F70-A092-4C0D-A97D-E2664359C5FB}" srcOrd="11" destOrd="0" parTransId="{D61CE947-F4FC-42A9-8414-9C8CC84FAFD0}" sibTransId="{8CC0A80B-85FB-4951-9935-B7405E9E78F2}"/>
    <dgm:cxn modelId="{1CC38B60-C29B-40AC-BE70-1F6CAB022365}" type="presOf" srcId="{696E9E79-7A23-4520-A1DB-2F56413F453F}" destId="{6CFD84B4-8F7B-40F3-95E6-5312742EBBAE}" srcOrd="0" destOrd="0" presId="urn:microsoft.com/office/officeart/2005/8/layout/default"/>
    <dgm:cxn modelId="{16BB4C6C-8BC3-4DB5-8F23-6D017F79716B}" srcId="{722F8E2C-88B1-47CF-9AC4-B266C7A14370}" destId="{5FDC6A75-5A0C-4281-A3C8-486C25BD342F}" srcOrd="6" destOrd="0" parTransId="{398296AC-5E58-4250-A577-738BF07A239C}" sibTransId="{3064021D-586B-4531-9BED-9FE1A4430867}"/>
    <dgm:cxn modelId="{500B46DC-C6E3-4B18-8687-BBB16A15BD72}" srcId="{722F8E2C-88B1-47CF-9AC4-B266C7A14370}" destId="{4467EB86-EFB5-4671-8E1A-AFF5D655D063}" srcOrd="8" destOrd="0" parTransId="{84F0258C-E89E-4B9E-900B-AF5AA0797B34}" sibTransId="{E4AADA9D-119E-4261-9B12-7BB0910BEEFE}"/>
    <dgm:cxn modelId="{D7A9F8BC-30F8-4167-B8E4-11377D7F031F}" type="presOf" srcId="{4467EB86-EFB5-4671-8E1A-AFF5D655D063}" destId="{0A29E4CB-E2BC-45C2-8E4F-D3683488387D}" srcOrd="0" destOrd="0" presId="urn:microsoft.com/office/officeart/2005/8/layout/default"/>
    <dgm:cxn modelId="{4049B604-0208-46D5-B1BB-AB8A183B4D69}" srcId="{722F8E2C-88B1-47CF-9AC4-B266C7A14370}" destId="{2BA7AE5D-9045-46BC-BA7A-879D57643619}" srcOrd="1" destOrd="0" parTransId="{F7246073-F6B8-4132-8D79-889BA32746BC}" sibTransId="{168E18EB-EA9B-4113-9958-09409282F2DE}"/>
    <dgm:cxn modelId="{6D78C4EB-0AF4-4E90-A44C-1D3770D94664}" type="presOf" srcId="{5FDC6A75-5A0C-4281-A3C8-486C25BD342F}" destId="{5F062F9F-3967-4EBD-AFCD-16D09AA45A52}" srcOrd="0" destOrd="0" presId="urn:microsoft.com/office/officeart/2005/8/layout/default"/>
    <dgm:cxn modelId="{FA4E6CE8-660F-4C91-96D0-6B510B435608}" srcId="{722F8E2C-88B1-47CF-9AC4-B266C7A14370}" destId="{9AC2AA97-136C-4881-8AE5-40C333215F34}" srcOrd="3" destOrd="0" parTransId="{D9A137D4-6E05-4B7F-85F5-32FED2B8D0AB}" sibTransId="{51FE6CF5-8E9E-43E1-B2A0-EF7ABC7EDD8B}"/>
    <dgm:cxn modelId="{CF629661-F143-4CF7-A1DB-3B7CD2C7359A}" srcId="{722F8E2C-88B1-47CF-9AC4-B266C7A14370}" destId="{C8F15C48-E732-46AC-8D8B-21CF7E0D736D}" srcOrd="2" destOrd="0" parTransId="{2A80FD64-ECD6-46FD-9087-9B5D31EBF5CF}" sibTransId="{DF5938FF-8535-4E1D-A3D0-59E27201A15E}"/>
    <dgm:cxn modelId="{C5888568-D642-4822-926B-9AF98B7336E8}" type="presOf" srcId="{9AC2AA97-136C-4881-8AE5-40C333215F34}" destId="{48AFF37F-B85F-4A18-A9BF-A13E9561EF9F}" srcOrd="0" destOrd="0" presId="urn:microsoft.com/office/officeart/2005/8/layout/default"/>
    <dgm:cxn modelId="{E88CA153-3FD0-4096-BDCD-3AD0917BC8CF}" srcId="{722F8E2C-88B1-47CF-9AC4-B266C7A14370}" destId="{07E5C104-E667-4A27-8F86-0C15815C8FC8}" srcOrd="7" destOrd="0" parTransId="{6C474F24-552A-423F-A906-04A41232CD47}" sibTransId="{16AD1F6B-8BD8-4056-BDCA-1012BC9ED91E}"/>
    <dgm:cxn modelId="{984226C2-11A9-453F-B4AA-27AA4C3CAD70}" type="presOf" srcId="{7BC72383-3696-419B-AB5D-F1CD27456797}" destId="{6CB95568-E97D-4D13-AB49-47CAD64753A7}" srcOrd="0" destOrd="0" presId="urn:microsoft.com/office/officeart/2005/8/layout/default"/>
    <dgm:cxn modelId="{DC3B72D7-38E2-4296-A6C7-198A88E96ACA}" type="presOf" srcId="{ECB2C5DE-60FE-4298-9FE5-F6A305F70D70}" destId="{44001490-ADB3-401C-8D7C-423D36A4C28C}" srcOrd="0" destOrd="0" presId="urn:microsoft.com/office/officeart/2005/8/layout/default"/>
    <dgm:cxn modelId="{D55A3A9A-CEA5-4AC5-8E7C-DE3B6D17A843}" srcId="{722F8E2C-88B1-47CF-9AC4-B266C7A14370}" destId="{88C592A8-CDBE-4308-93D2-744931F0FB8A}" srcOrd="5" destOrd="0" parTransId="{D3AF3BF1-E4A3-4F6B-A51F-2974C544E016}" sibTransId="{DF9FC49F-0175-4993-9633-0EBE259D362A}"/>
    <dgm:cxn modelId="{5414FE8A-DB0D-4167-A2B1-EED23BA7789F}" srcId="{722F8E2C-88B1-47CF-9AC4-B266C7A14370}" destId="{ECB2C5DE-60FE-4298-9FE5-F6A305F70D70}" srcOrd="0" destOrd="0" parTransId="{EAFB7552-1131-4A9B-AA1B-8BEA1B96E9DE}" sibTransId="{15FAED9F-181F-4A4C-89BD-DD77F63106E8}"/>
    <dgm:cxn modelId="{A17FC3FA-40AA-4EC6-BF37-575D14C64EF2}" type="presOf" srcId="{AEA384A1-797A-40ED-89CD-D610DB8F12DF}" destId="{C60BAC20-96AE-4DD5-B2E4-D6F12C31EA79}" srcOrd="0" destOrd="0" presId="urn:microsoft.com/office/officeart/2005/8/layout/default"/>
    <dgm:cxn modelId="{40D3D460-51B3-4683-AECF-DF0C60B3AA0E}" type="presOf" srcId="{07E5C104-E667-4A27-8F86-0C15815C8FC8}" destId="{BF980FCC-4917-4D10-9E26-A295938CD1F3}" srcOrd="0" destOrd="0" presId="urn:microsoft.com/office/officeart/2005/8/layout/default"/>
    <dgm:cxn modelId="{88872944-239F-4255-A42E-BF8E091D10AE}" srcId="{722F8E2C-88B1-47CF-9AC4-B266C7A14370}" destId="{7BC72383-3696-419B-AB5D-F1CD27456797}" srcOrd="4" destOrd="0" parTransId="{30ACC4F8-C26A-4174-892C-469F9CFBA5EB}" sibTransId="{B1116BF0-00F0-44CD-B3FC-BABAD064FCE6}"/>
    <dgm:cxn modelId="{EF0E7226-7049-463A-B24F-E78F48068E0B}" type="presOf" srcId="{88C592A8-CDBE-4308-93D2-744931F0FB8A}" destId="{77F0B3E0-0295-43C4-9E2E-67DBD4E706FB}" srcOrd="0" destOrd="0" presId="urn:microsoft.com/office/officeart/2005/8/layout/default"/>
    <dgm:cxn modelId="{583A248B-C28A-4E1F-992A-FFEE60362281}" type="presParOf" srcId="{CC6C3E15-24A0-4856-87E7-AB6D40CBE454}" destId="{44001490-ADB3-401C-8D7C-423D36A4C28C}" srcOrd="0" destOrd="0" presId="urn:microsoft.com/office/officeart/2005/8/layout/default"/>
    <dgm:cxn modelId="{DB6BDC8A-5259-41CB-A999-9715241FE2FA}" type="presParOf" srcId="{CC6C3E15-24A0-4856-87E7-AB6D40CBE454}" destId="{8E133B80-5FBE-47BE-9DE4-1D254AEE506A}" srcOrd="1" destOrd="0" presId="urn:microsoft.com/office/officeart/2005/8/layout/default"/>
    <dgm:cxn modelId="{5A601346-22DE-4B97-B4E8-AE5CB81CD085}" type="presParOf" srcId="{CC6C3E15-24A0-4856-87E7-AB6D40CBE454}" destId="{F669F848-A652-4B5D-86AD-5A3A989AD16E}" srcOrd="2" destOrd="0" presId="urn:microsoft.com/office/officeart/2005/8/layout/default"/>
    <dgm:cxn modelId="{175BE01C-9DFE-42E9-BE2B-839BDF3FB45F}" type="presParOf" srcId="{CC6C3E15-24A0-4856-87E7-AB6D40CBE454}" destId="{A290ED3C-9290-4BE1-AA23-4E35C9D0F280}" srcOrd="3" destOrd="0" presId="urn:microsoft.com/office/officeart/2005/8/layout/default"/>
    <dgm:cxn modelId="{75184611-1B76-454A-8254-0EF653F27E46}" type="presParOf" srcId="{CC6C3E15-24A0-4856-87E7-AB6D40CBE454}" destId="{C64EAFA5-DDD5-492D-992E-6997AA06F46B}" srcOrd="4" destOrd="0" presId="urn:microsoft.com/office/officeart/2005/8/layout/default"/>
    <dgm:cxn modelId="{B29BD441-F0B2-4FC2-8050-BE44151E5F6F}" type="presParOf" srcId="{CC6C3E15-24A0-4856-87E7-AB6D40CBE454}" destId="{D81AA93D-9556-4F78-B2CA-DFE62E8F9CC5}" srcOrd="5" destOrd="0" presId="urn:microsoft.com/office/officeart/2005/8/layout/default"/>
    <dgm:cxn modelId="{7601F702-5E40-4ABF-B472-C8B12812D4B8}" type="presParOf" srcId="{CC6C3E15-24A0-4856-87E7-AB6D40CBE454}" destId="{48AFF37F-B85F-4A18-A9BF-A13E9561EF9F}" srcOrd="6" destOrd="0" presId="urn:microsoft.com/office/officeart/2005/8/layout/default"/>
    <dgm:cxn modelId="{FF0E257D-B1FE-48DF-B3AF-16D75AA69489}" type="presParOf" srcId="{CC6C3E15-24A0-4856-87E7-AB6D40CBE454}" destId="{6C045C93-971C-45BD-B299-7D80C585B9A8}" srcOrd="7" destOrd="0" presId="urn:microsoft.com/office/officeart/2005/8/layout/default"/>
    <dgm:cxn modelId="{288E75B6-1587-4C96-975B-1138DEAFC202}" type="presParOf" srcId="{CC6C3E15-24A0-4856-87E7-AB6D40CBE454}" destId="{6CB95568-E97D-4D13-AB49-47CAD64753A7}" srcOrd="8" destOrd="0" presId="urn:microsoft.com/office/officeart/2005/8/layout/default"/>
    <dgm:cxn modelId="{FE0BCF43-2F72-4697-86DF-5E475AB89C42}" type="presParOf" srcId="{CC6C3E15-24A0-4856-87E7-AB6D40CBE454}" destId="{F5D811BC-87B2-46BD-9632-792FE2FE9250}" srcOrd="9" destOrd="0" presId="urn:microsoft.com/office/officeart/2005/8/layout/default"/>
    <dgm:cxn modelId="{87AFF1E9-E6BE-4755-A0D6-EF588DBBC97A}" type="presParOf" srcId="{CC6C3E15-24A0-4856-87E7-AB6D40CBE454}" destId="{77F0B3E0-0295-43C4-9E2E-67DBD4E706FB}" srcOrd="10" destOrd="0" presId="urn:microsoft.com/office/officeart/2005/8/layout/default"/>
    <dgm:cxn modelId="{978B94A2-72E4-4A17-966F-E9EDE7D3762F}" type="presParOf" srcId="{CC6C3E15-24A0-4856-87E7-AB6D40CBE454}" destId="{90823904-A882-428B-B903-23B7D7BBCA6B}" srcOrd="11" destOrd="0" presId="urn:microsoft.com/office/officeart/2005/8/layout/default"/>
    <dgm:cxn modelId="{31705BA3-FDA8-4C79-86CF-03DF7E41863E}" type="presParOf" srcId="{CC6C3E15-24A0-4856-87E7-AB6D40CBE454}" destId="{5F062F9F-3967-4EBD-AFCD-16D09AA45A52}" srcOrd="12" destOrd="0" presId="urn:microsoft.com/office/officeart/2005/8/layout/default"/>
    <dgm:cxn modelId="{D8E5AF30-CDCF-457E-9B32-B96396ACACED}" type="presParOf" srcId="{CC6C3E15-24A0-4856-87E7-AB6D40CBE454}" destId="{AB729E60-DB08-467B-8AA1-E3D86BF24E04}" srcOrd="13" destOrd="0" presId="urn:microsoft.com/office/officeart/2005/8/layout/default"/>
    <dgm:cxn modelId="{6FEE7903-96D6-435E-8D21-A4EC3307C0DA}" type="presParOf" srcId="{CC6C3E15-24A0-4856-87E7-AB6D40CBE454}" destId="{BF980FCC-4917-4D10-9E26-A295938CD1F3}" srcOrd="14" destOrd="0" presId="urn:microsoft.com/office/officeart/2005/8/layout/default"/>
    <dgm:cxn modelId="{F74A0E00-4781-454A-A850-A17449BCFD6F}" type="presParOf" srcId="{CC6C3E15-24A0-4856-87E7-AB6D40CBE454}" destId="{51E155C2-9075-47DE-8A7B-82C93C3CD1AA}" srcOrd="15" destOrd="0" presId="urn:microsoft.com/office/officeart/2005/8/layout/default"/>
    <dgm:cxn modelId="{CB1F0B23-EF3E-4D24-B6A7-8251E2FE2C15}" type="presParOf" srcId="{CC6C3E15-24A0-4856-87E7-AB6D40CBE454}" destId="{0A29E4CB-E2BC-45C2-8E4F-D3683488387D}" srcOrd="16" destOrd="0" presId="urn:microsoft.com/office/officeart/2005/8/layout/default"/>
    <dgm:cxn modelId="{75D9F58D-F6E8-491A-900D-286B74B10B00}" type="presParOf" srcId="{CC6C3E15-24A0-4856-87E7-AB6D40CBE454}" destId="{1BC0DB54-F6DB-469F-974C-AE67104630F1}" srcOrd="17" destOrd="0" presId="urn:microsoft.com/office/officeart/2005/8/layout/default"/>
    <dgm:cxn modelId="{05793695-E280-4EA9-97A5-1187A83C1A83}" type="presParOf" srcId="{CC6C3E15-24A0-4856-87E7-AB6D40CBE454}" destId="{6CFD84B4-8F7B-40F3-95E6-5312742EBBAE}" srcOrd="18" destOrd="0" presId="urn:microsoft.com/office/officeart/2005/8/layout/default"/>
    <dgm:cxn modelId="{FEEAD9BD-4888-46A7-AD01-AC16C9420552}" type="presParOf" srcId="{CC6C3E15-24A0-4856-87E7-AB6D40CBE454}" destId="{83CD63CE-80EC-4F89-B95D-EEF2DD0F4826}" srcOrd="19" destOrd="0" presId="urn:microsoft.com/office/officeart/2005/8/layout/default"/>
    <dgm:cxn modelId="{E5628767-349F-4517-8846-0ACE380A30A7}" type="presParOf" srcId="{CC6C3E15-24A0-4856-87E7-AB6D40CBE454}" destId="{C60BAC20-96AE-4DD5-B2E4-D6F12C31EA79}" srcOrd="20" destOrd="0" presId="urn:microsoft.com/office/officeart/2005/8/layout/default"/>
    <dgm:cxn modelId="{9B942D6D-026C-4223-B680-1FC5CD83F670}" type="presParOf" srcId="{CC6C3E15-24A0-4856-87E7-AB6D40CBE454}" destId="{6491C5CD-CBEA-4423-B6B1-7353DE5943C7}" srcOrd="21" destOrd="0" presId="urn:microsoft.com/office/officeart/2005/8/layout/default"/>
    <dgm:cxn modelId="{641266C9-402F-4B20-8A14-634FAFF0A6AD}" type="presParOf" srcId="{CC6C3E15-24A0-4856-87E7-AB6D40CBE454}" destId="{E1482B8F-B3B3-414E-BABF-9101733A0243}" srcOrd="22" destOrd="0" presId="urn:microsoft.com/office/officeart/2005/8/layout/default"/>
  </dgm:cxnLst>
  <dgm:bg>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l="50000" t="50000" r="50000" b="50000"/>
      </a:path>
      <a:tileRect/>
    </a:gradFill>
    <a:effectLst>
      <a:softEdge rad="635000"/>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9EF1F8-805F-4229-B7B6-DB98CEE9F2EE}"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B04A3F9E-705B-4825-9BE9-387B6FB3EF60}">
      <dgm:prSet custT="1"/>
      <dgm:spPr>
        <a:solidFill>
          <a:srgbClr val="336600"/>
        </a:solidFill>
      </dgm:spPr>
      <dgm:t>
        <a:bodyPr/>
        <a:lstStyle/>
        <a:p>
          <a:pPr rtl="0"/>
          <a:r>
            <a:rPr lang="en-US" sz="1300" dirty="0" smtClean="0"/>
            <a:t>Wait for others to finish speaking before you speak</a:t>
          </a:r>
          <a:endParaRPr lang="en-US" sz="1300" dirty="0"/>
        </a:p>
      </dgm:t>
    </dgm:pt>
    <dgm:pt modelId="{E460E35E-5A2C-4763-BDA2-49027993AA9C}" type="parTrans" cxnId="{C229084E-C0CC-413E-BF28-27497DFB6694}">
      <dgm:prSet/>
      <dgm:spPr/>
      <dgm:t>
        <a:bodyPr/>
        <a:lstStyle/>
        <a:p>
          <a:endParaRPr lang="en-US"/>
        </a:p>
      </dgm:t>
    </dgm:pt>
    <dgm:pt modelId="{98A21FEE-E56D-4792-9555-62DC6933E7F1}" type="sibTrans" cxnId="{C229084E-C0CC-413E-BF28-27497DFB6694}">
      <dgm:prSet/>
      <dgm:spPr/>
      <dgm:t>
        <a:bodyPr/>
        <a:lstStyle/>
        <a:p>
          <a:endParaRPr lang="en-US"/>
        </a:p>
      </dgm:t>
    </dgm:pt>
    <dgm:pt modelId="{9FA9BA75-F374-4D25-B290-12D43D7DCF6C}">
      <dgm:prSet custT="1"/>
      <dgm:spPr>
        <a:solidFill>
          <a:srgbClr val="336600"/>
        </a:solidFill>
      </dgm:spPr>
      <dgm:t>
        <a:bodyPr/>
        <a:lstStyle/>
        <a:p>
          <a:pPr rtl="0"/>
          <a:r>
            <a:rPr lang="en-US" sz="1300" dirty="0" smtClean="0"/>
            <a:t>Each time you speak, state your name</a:t>
          </a:r>
          <a:endParaRPr lang="en-US" sz="1300" dirty="0"/>
        </a:p>
      </dgm:t>
    </dgm:pt>
    <dgm:pt modelId="{015D5602-5274-412C-8C11-2E311FD2CE5F}" type="parTrans" cxnId="{D693C3DC-725C-4105-BFDF-6F1EA1983394}">
      <dgm:prSet/>
      <dgm:spPr/>
      <dgm:t>
        <a:bodyPr/>
        <a:lstStyle/>
        <a:p>
          <a:endParaRPr lang="en-US"/>
        </a:p>
      </dgm:t>
    </dgm:pt>
    <dgm:pt modelId="{8DA66A31-94CE-4EC6-BA3C-DE33E487904E}" type="sibTrans" cxnId="{D693C3DC-725C-4105-BFDF-6F1EA1983394}">
      <dgm:prSet/>
      <dgm:spPr/>
      <dgm:t>
        <a:bodyPr/>
        <a:lstStyle/>
        <a:p>
          <a:endParaRPr lang="en-US"/>
        </a:p>
      </dgm:t>
    </dgm:pt>
    <dgm:pt modelId="{3C1ABAC3-9336-49E8-BA46-620B9B30BCD1}">
      <dgm:prSet custT="1"/>
      <dgm:spPr>
        <a:solidFill>
          <a:srgbClr val="336600"/>
        </a:solidFill>
      </dgm:spPr>
      <dgm:t>
        <a:bodyPr/>
        <a:lstStyle/>
        <a:p>
          <a:pPr rtl="0"/>
          <a:r>
            <a:rPr lang="en-US" sz="1300" dirty="0" smtClean="0"/>
            <a:t>Build on others’ ideas and thoughts</a:t>
          </a:r>
          <a:endParaRPr lang="en-US" sz="1300" dirty="0"/>
        </a:p>
      </dgm:t>
    </dgm:pt>
    <dgm:pt modelId="{33597390-E700-454C-817E-381B761A9423}" type="parTrans" cxnId="{BA70ACAC-DE1A-4F94-92F8-1BFAA46BD2E9}">
      <dgm:prSet/>
      <dgm:spPr/>
      <dgm:t>
        <a:bodyPr/>
        <a:lstStyle/>
        <a:p>
          <a:endParaRPr lang="en-US"/>
        </a:p>
      </dgm:t>
    </dgm:pt>
    <dgm:pt modelId="{A1F6F785-1007-4A2A-A5F5-3C34C5533EA3}" type="sibTrans" cxnId="{BA70ACAC-DE1A-4F94-92F8-1BFAA46BD2E9}">
      <dgm:prSet/>
      <dgm:spPr/>
      <dgm:t>
        <a:bodyPr/>
        <a:lstStyle/>
        <a:p>
          <a:endParaRPr lang="en-US"/>
        </a:p>
      </dgm:t>
    </dgm:pt>
    <dgm:pt modelId="{410A970D-FA4C-489D-96F2-4BA7A77CCAD1}">
      <dgm:prSet custT="1"/>
      <dgm:spPr>
        <a:solidFill>
          <a:srgbClr val="336600"/>
        </a:solidFill>
      </dgm:spPr>
      <dgm:t>
        <a:bodyPr/>
        <a:lstStyle/>
        <a:p>
          <a:pPr rtl="0"/>
          <a:r>
            <a:rPr lang="en-US" sz="1300" dirty="0" smtClean="0"/>
            <a:t>Disagreeing is OK –with respect and courtesy</a:t>
          </a:r>
          <a:endParaRPr lang="en-US" sz="1300" dirty="0"/>
        </a:p>
      </dgm:t>
    </dgm:pt>
    <dgm:pt modelId="{690320DA-8D89-45C6-9786-187FD14A79E2}" type="parTrans" cxnId="{7F092D51-55C5-464A-BC10-66D2A9ADAFBC}">
      <dgm:prSet/>
      <dgm:spPr/>
      <dgm:t>
        <a:bodyPr/>
        <a:lstStyle/>
        <a:p>
          <a:endParaRPr lang="en-US"/>
        </a:p>
      </dgm:t>
    </dgm:pt>
    <dgm:pt modelId="{4CDE0579-23DE-45CC-BC0E-20F2D4516046}" type="sibTrans" cxnId="{7F092D51-55C5-464A-BC10-66D2A9ADAFBC}">
      <dgm:prSet/>
      <dgm:spPr/>
      <dgm:t>
        <a:bodyPr/>
        <a:lstStyle/>
        <a:p>
          <a:endParaRPr lang="en-US"/>
        </a:p>
      </dgm:t>
    </dgm:pt>
    <dgm:pt modelId="{62D5B7EE-340F-4B2E-B85D-ACA93E13C8EC}">
      <dgm:prSet custT="1"/>
      <dgm:spPr>
        <a:solidFill>
          <a:schemeClr val="bg1"/>
        </a:solidFill>
        <a:ln>
          <a:solidFill>
            <a:schemeClr val="accent3">
              <a:lumMod val="50000"/>
            </a:schemeClr>
          </a:solidFill>
        </a:ln>
      </dgm:spPr>
      <dgm:t>
        <a:bodyPr/>
        <a:lstStyle/>
        <a:p>
          <a:pPr rtl="0"/>
          <a:r>
            <a:rPr lang="en-US" sz="1600" b="1" dirty="0" smtClean="0"/>
            <a:t>Participate actively in each session</a:t>
          </a:r>
        </a:p>
        <a:p>
          <a:pPr rtl="0"/>
          <a:endParaRPr lang="en-US" sz="1600" b="1" dirty="0"/>
        </a:p>
      </dgm:t>
    </dgm:pt>
    <dgm:pt modelId="{7D392D79-8EEE-4BB4-84E0-1ECE0E55EB3C}" type="parTrans" cxnId="{31E2D375-1C7C-4C60-941A-3B682645ECDD}">
      <dgm:prSet/>
      <dgm:spPr/>
      <dgm:t>
        <a:bodyPr/>
        <a:lstStyle/>
        <a:p>
          <a:endParaRPr lang="en-US"/>
        </a:p>
      </dgm:t>
    </dgm:pt>
    <dgm:pt modelId="{85527560-2E0A-4B42-94F6-58A6AB616A5E}" type="sibTrans" cxnId="{31E2D375-1C7C-4C60-941A-3B682645ECDD}">
      <dgm:prSet/>
      <dgm:spPr/>
      <dgm:t>
        <a:bodyPr/>
        <a:lstStyle/>
        <a:p>
          <a:endParaRPr lang="en-US"/>
        </a:p>
      </dgm:t>
    </dgm:pt>
    <dgm:pt modelId="{05F9FFD7-3430-4706-BCD9-8532734A90C3}">
      <dgm:prSet custT="1"/>
      <dgm:spPr>
        <a:solidFill>
          <a:srgbClr val="336600"/>
        </a:solidFill>
      </dgm:spPr>
      <dgm:t>
        <a:bodyPr/>
        <a:lstStyle/>
        <a:p>
          <a:pPr rtl="0"/>
          <a:r>
            <a:rPr lang="en-US" sz="1300" dirty="0" smtClean="0"/>
            <a:t>Share experiences and best practices</a:t>
          </a:r>
          <a:endParaRPr lang="en-US" sz="1300" dirty="0"/>
        </a:p>
      </dgm:t>
    </dgm:pt>
    <dgm:pt modelId="{58C0ABCC-DC1E-4128-B3FA-507E111220BA}" type="parTrans" cxnId="{C2B9A5D7-1E0E-45B4-8075-E72FCB8C732A}">
      <dgm:prSet/>
      <dgm:spPr/>
      <dgm:t>
        <a:bodyPr/>
        <a:lstStyle/>
        <a:p>
          <a:endParaRPr lang="en-US"/>
        </a:p>
      </dgm:t>
    </dgm:pt>
    <dgm:pt modelId="{6E9603DD-22CB-4CC6-89C4-5B8247357CA4}" type="sibTrans" cxnId="{C2B9A5D7-1E0E-45B4-8075-E72FCB8C732A}">
      <dgm:prSet/>
      <dgm:spPr/>
      <dgm:t>
        <a:bodyPr/>
        <a:lstStyle/>
        <a:p>
          <a:endParaRPr lang="en-US"/>
        </a:p>
      </dgm:t>
    </dgm:pt>
    <dgm:pt modelId="{D678FABD-DACC-4C17-B48D-4F4995F65E8D}">
      <dgm:prSet custT="1"/>
      <dgm:spPr>
        <a:solidFill>
          <a:srgbClr val="336600"/>
        </a:solidFill>
      </dgm:spPr>
      <dgm:t>
        <a:bodyPr/>
        <a:lstStyle/>
        <a:p>
          <a:pPr rtl="0"/>
          <a:r>
            <a:rPr lang="en-US" sz="1300" dirty="0" smtClean="0"/>
            <a:t>Bring up challenges, ask questions</a:t>
          </a:r>
          <a:endParaRPr lang="en-US" sz="1300" dirty="0"/>
        </a:p>
      </dgm:t>
    </dgm:pt>
    <dgm:pt modelId="{3625C143-4F5B-42FA-919E-7681297D7AB1}" type="parTrans" cxnId="{EF1AA562-92E7-4F4F-999F-95B110931ED7}">
      <dgm:prSet/>
      <dgm:spPr/>
      <dgm:t>
        <a:bodyPr/>
        <a:lstStyle/>
        <a:p>
          <a:endParaRPr lang="en-US"/>
        </a:p>
      </dgm:t>
    </dgm:pt>
    <dgm:pt modelId="{6A6DB77B-A40A-4C92-AE35-D6306D672549}" type="sibTrans" cxnId="{EF1AA562-92E7-4F4F-999F-95B110931ED7}">
      <dgm:prSet/>
      <dgm:spPr/>
      <dgm:t>
        <a:bodyPr/>
        <a:lstStyle/>
        <a:p>
          <a:endParaRPr lang="en-US"/>
        </a:p>
      </dgm:t>
    </dgm:pt>
    <dgm:pt modelId="{488C8A70-7F22-4B0B-8B09-EBA9A60966EA}">
      <dgm:prSet custT="1"/>
      <dgm:spPr>
        <a:solidFill>
          <a:srgbClr val="336600"/>
        </a:solidFill>
      </dgm:spPr>
      <dgm:t>
        <a:bodyPr/>
        <a:lstStyle/>
        <a:p>
          <a:pPr rtl="0"/>
          <a:r>
            <a:rPr lang="en-US" sz="1300" dirty="0" smtClean="0"/>
            <a:t>Discuss successes</a:t>
          </a:r>
          <a:endParaRPr lang="en-US" sz="1300" dirty="0"/>
        </a:p>
      </dgm:t>
    </dgm:pt>
    <dgm:pt modelId="{1E44100D-5BA4-4BDA-82A1-87017F9105A6}" type="parTrans" cxnId="{BF3F99EF-C6AE-4926-9028-1042116F16EA}">
      <dgm:prSet/>
      <dgm:spPr/>
      <dgm:t>
        <a:bodyPr/>
        <a:lstStyle/>
        <a:p>
          <a:endParaRPr lang="en-US"/>
        </a:p>
      </dgm:t>
    </dgm:pt>
    <dgm:pt modelId="{2DC64A01-07C6-461D-A68B-AB3CECEE9916}" type="sibTrans" cxnId="{BF3F99EF-C6AE-4926-9028-1042116F16EA}">
      <dgm:prSet/>
      <dgm:spPr/>
      <dgm:t>
        <a:bodyPr/>
        <a:lstStyle/>
        <a:p>
          <a:endParaRPr lang="en-US"/>
        </a:p>
      </dgm:t>
    </dgm:pt>
    <dgm:pt modelId="{E3EEC99C-8E3C-41FC-B2EA-B41B5AB78FDD}">
      <dgm:prSet custT="1"/>
      <dgm:spPr>
        <a:solidFill>
          <a:srgbClr val="336600"/>
        </a:solidFill>
      </dgm:spPr>
      <dgm:t>
        <a:bodyPr/>
        <a:lstStyle/>
        <a:p>
          <a:pPr rtl="0"/>
          <a:r>
            <a:rPr lang="en-US" sz="1300" dirty="0" smtClean="0"/>
            <a:t>Respond to whiteboards, polls, quizzes, chat boxes</a:t>
          </a:r>
          <a:endParaRPr lang="en-US" sz="1300" dirty="0"/>
        </a:p>
      </dgm:t>
    </dgm:pt>
    <dgm:pt modelId="{AC0BA9CE-1EFE-441D-9F65-0DB911BD9E78}" type="parTrans" cxnId="{703DF6E5-E6E6-4983-981E-0ED317AF8A45}">
      <dgm:prSet/>
      <dgm:spPr/>
      <dgm:t>
        <a:bodyPr/>
        <a:lstStyle/>
        <a:p>
          <a:endParaRPr lang="en-US"/>
        </a:p>
      </dgm:t>
    </dgm:pt>
    <dgm:pt modelId="{A19AF689-D903-4117-AB65-CA4C936F1142}" type="sibTrans" cxnId="{703DF6E5-E6E6-4983-981E-0ED317AF8A45}">
      <dgm:prSet/>
      <dgm:spPr/>
      <dgm:t>
        <a:bodyPr/>
        <a:lstStyle/>
        <a:p>
          <a:endParaRPr lang="en-US"/>
        </a:p>
      </dgm:t>
    </dgm:pt>
    <dgm:pt modelId="{6869197B-A43D-4020-BC31-AA2D3041B7D4}">
      <dgm:prSet custT="1"/>
      <dgm:spPr>
        <a:solidFill>
          <a:srgbClr val="336600"/>
        </a:solidFill>
      </dgm:spPr>
      <dgm:t>
        <a:bodyPr/>
        <a:lstStyle/>
        <a:p>
          <a:pPr rtl="0"/>
          <a:r>
            <a:rPr lang="en-US" sz="1300" dirty="0" smtClean="0"/>
            <a:t>Hang up if you need to take an urgent phone call, don’t put this call on hold</a:t>
          </a:r>
          <a:endParaRPr lang="en-US" sz="1300" dirty="0"/>
        </a:p>
      </dgm:t>
    </dgm:pt>
    <dgm:pt modelId="{368596D4-C9A1-4E5C-8219-195D6248499F}" type="parTrans" cxnId="{0B839940-3F6B-4205-83B3-B8BF829BB30A}">
      <dgm:prSet/>
      <dgm:spPr/>
      <dgm:t>
        <a:bodyPr/>
        <a:lstStyle/>
        <a:p>
          <a:endParaRPr lang="en-US"/>
        </a:p>
      </dgm:t>
    </dgm:pt>
    <dgm:pt modelId="{46F6279A-3A53-4EF3-9FA7-50433D7CDAB5}" type="sibTrans" cxnId="{0B839940-3F6B-4205-83B3-B8BF829BB30A}">
      <dgm:prSet/>
      <dgm:spPr/>
      <dgm:t>
        <a:bodyPr/>
        <a:lstStyle/>
        <a:p>
          <a:endParaRPr lang="en-US"/>
        </a:p>
      </dgm:t>
    </dgm:pt>
    <dgm:pt modelId="{7D14161F-4241-436C-B232-D3765104B2A4}">
      <dgm:prSet custT="1"/>
      <dgm:spPr>
        <a:solidFill>
          <a:srgbClr val="336600"/>
        </a:solidFill>
        <a:scene3d>
          <a:camera prst="orthographicFront">
            <a:rot lat="0" lon="0" rev="21299999"/>
          </a:camera>
          <a:lightRig rig="threePt" dir="t"/>
        </a:scene3d>
        <a:sp3d/>
      </dgm:spPr>
      <dgm:t>
        <a:bodyPr/>
        <a:lstStyle/>
        <a:p>
          <a:pPr rtl="0"/>
          <a:r>
            <a:rPr lang="en-US" sz="1400" dirty="0" smtClean="0"/>
            <a:t>As a best practice…be just a few minutes early!</a:t>
          </a:r>
          <a:endParaRPr lang="en-US" sz="1400" dirty="0"/>
        </a:p>
      </dgm:t>
    </dgm:pt>
    <dgm:pt modelId="{BD622791-8BFB-4160-BBE3-B18A26F00662}" type="parTrans" cxnId="{B9B808F6-305A-4025-B435-ABCF5D825712}">
      <dgm:prSet/>
      <dgm:spPr/>
      <dgm:t>
        <a:bodyPr/>
        <a:lstStyle/>
        <a:p>
          <a:endParaRPr lang="en-US"/>
        </a:p>
      </dgm:t>
    </dgm:pt>
    <dgm:pt modelId="{E235D631-CB5C-45CB-AD05-157ACBF7B20B}" type="sibTrans" cxnId="{B9B808F6-305A-4025-B435-ABCF5D825712}">
      <dgm:prSet/>
      <dgm:spPr/>
      <dgm:t>
        <a:bodyPr/>
        <a:lstStyle/>
        <a:p>
          <a:endParaRPr lang="en-US"/>
        </a:p>
      </dgm:t>
    </dgm:pt>
    <dgm:pt modelId="{906B34E5-8758-49FD-BA15-1D2824B23C95}">
      <dgm:prSet custT="1"/>
      <dgm:spPr>
        <a:solidFill>
          <a:schemeClr val="bg1"/>
        </a:solidFill>
        <a:ln>
          <a:solidFill>
            <a:schemeClr val="accent3">
              <a:lumMod val="50000"/>
            </a:schemeClr>
          </a:solidFill>
        </a:ln>
      </dgm:spPr>
      <dgm:t>
        <a:bodyPr/>
        <a:lstStyle/>
        <a:p>
          <a:r>
            <a:rPr lang="en-US" sz="1600" b="1" dirty="0" smtClean="0"/>
            <a:t>Communicate professionally with others</a:t>
          </a:r>
        </a:p>
        <a:p>
          <a:endParaRPr lang="en-US" sz="1600" b="1" dirty="0"/>
        </a:p>
      </dgm:t>
    </dgm:pt>
    <dgm:pt modelId="{6C8A95A5-295C-48FE-8D3E-2722FC7225BC}" type="parTrans" cxnId="{1C22A0C5-6C16-4F27-BC81-38B761BF5668}">
      <dgm:prSet/>
      <dgm:spPr/>
      <dgm:t>
        <a:bodyPr/>
        <a:lstStyle/>
        <a:p>
          <a:endParaRPr lang="en-US"/>
        </a:p>
      </dgm:t>
    </dgm:pt>
    <dgm:pt modelId="{C0D24317-1E89-4758-8536-8B83EB45ED03}" type="sibTrans" cxnId="{1C22A0C5-6C16-4F27-BC81-38B761BF5668}">
      <dgm:prSet/>
      <dgm:spPr/>
      <dgm:t>
        <a:bodyPr/>
        <a:lstStyle/>
        <a:p>
          <a:endParaRPr lang="en-US"/>
        </a:p>
      </dgm:t>
    </dgm:pt>
    <dgm:pt modelId="{FE8ABB16-F698-41BF-A742-F2CE7AD58F8B}">
      <dgm:prSet custT="1"/>
      <dgm:spPr>
        <a:solidFill>
          <a:srgbClr val="336600"/>
        </a:solidFill>
      </dgm:spPr>
      <dgm:t>
        <a:bodyPr/>
        <a:lstStyle/>
        <a:p>
          <a:pPr rtl="0"/>
          <a:r>
            <a:rPr lang="en-US" sz="1300" dirty="0" smtClean="0"/>
            <a:t>Mute when you’re not speaking</a:t>
          </a:r>
          <a:endParaRPr lang="en-US" sz="1300" dirty="0"/>
        </a:p>
      </dgm:t>
    </dgm:pt>
    <dgm:pt modelId="{B05AE1E8-1B6D-4502-9DA3-DB0506D15023}" type="parTrans" cxnId="{6B80C803-7648-439A-AF49-A998503986C3}">
      <dgm:prSet/>
      <dgm:spPr/>
      <dgm:t>
        <a:bodyPr/>
        <a:lstStyle/>
        <a:p>
          <a:endParaRPr lang="en-US"/>
        </a:p>
      </dgm:t>
    </dgm:pt>
    <dgm:pt modelId="{1EE0EF6A-973C-45BC-94B1-A2E5EDF3D060}" type="sibTrans" cxnId="{6B80C803-7648-439A-AF49-A998503986C3}">
      <dgm:prSet/>
      <dgm:spPr/>
      <dgm:t>
        <a:bodyPr/>
        <a:lstStyle/>
        <a:p>
          <a:endParaRPr lang="en-US"/>
        </a:p>
      </dgm:t>
    </dgm:pt>
    <dgm:pt modelId="{FF067AB1-0C46-4BE5-B76C-873690262437}">
      <dgm:prSet custT="1"/>
      <dgm:spPr>
        <a:solidFill>
          <a:schemeClr val="bg1"/>
        </a:solidFill>
        <a:ln>
          <a:solidFill>
            <a:schemeClr val="accent3">
              <a:lumMod val="50000"/>
            </a:schemeClr>
          </a:solidFill>
        </a:ln>
        <a:scene3d>
          <a:camera prst="orthographicFront">
            <a:rot lat="271512" lon="20673994" rev="21274001"/>
          </a:camera>
          <a:lightRig rig="threePt" dir="t"/>
        </a:scene3d>
        <a:sp3d/>
      </dgm:spPr>
      <dgm:t>
        <a:bodyPr/>
        <a:lstStyle/>
        <a:p>
          <a:pPr rtl="0"/>
          <a:endParaRPr lang="en-US" sz="1600" b="1" dirty="0" smtClean="0"/>
        </a:p>
        <a:p>
          <a:pPr rtl="0"/>
          <a:r>
            <a:rPr lang="en-US" sz="1600" b="1" dirty="0" smtClean="0"/>
            <a:t>Be on time for each virtual session</a:t>
          </a:r>
          <a:endParaRPr lang="en-US" sz="1600" b="1" dirty="0"/>
        </a:p>
      </dgm:t>
    </dgm:pt>
    <dgm:pt modelId="{0661F7F5-1BF8-4728-BA0B-98ABE2E0FC47}" type="sibTrans" cxnId="{5FDA79E3-FE03-4148-9FA5-657B99DC1371}">
      <dgm:prSet/>
      <dgm:spPr/>
      <dgm:t>
        <a:bodyPr/>
        <a:lstStyle/>
        <a:p>
          <a:endParaRPr lang="en-US"/>
        </a:p>
      </dgm:t>
    </dgm:pt>
    <dgm:pt modelId="{42616E12-600A-4E67-B69E-A3907B6C3BC7}" type="parTrans" cxnId="{5FDA79E3-FE03-4148-9FA5-657B99DC1371}">
      <dgm:prSet/>
      <dgm:spPr/>
      <dgm:t>
        <a:bodyPr/>
        <a:lstStyle/>
        <a:p>
          <a:endParaRPr lang="en-US"/>
        </a:p>
      </dgm:t>
    </dgm:pt>
    <dgm:pt modelId="{C5A9E81B-7384-45FB-B10D-F9FCBC0AAC27}" type="pres">
      <dgm:prSet presAssocID="{499EF1F8-805F-4229-B7B6-DB98CEE9F2EE}" presName="theList" presStyleCnt="0">
        <dgm:presLayoutVars>
          <dgm:dir val="rev"/>
          <dgm:animLvl val="lvl"/>
          <dgm:resizeHandles val="exact"/>
        </dgm:presLayoutVars>
      </dgm:prSet>
      <dgm:spPr/>
      <dgm:t>
        <a:bodyPr/>
        <a:lstStyle/>
        <a:p>
          <a:endParaRPr lang="en-US"/>
        </a:p>
      </dgm:t>
    </dgm:pt>
    <dgm:pt modelId="{07043F96-6D09-409B-975C-C449DDC60966}" type="pres">
      <dgm:prSet presAssocID="{FF067AB1-0C46-4BE5-B76C-873690262437}" presName="compNode" presStyleCnt="0"/>
      <dgm:spPr/>
      <dgm:t>
        <a:bodyPr/>
        <a:lstStyle/>
        <a:p>
          <a:endParaRPr lang="en-US"/>
        </a:p>
      </dgm:t>
    </dgm:pt>
    <dgm:pt modelId="{EB8339A7-B080-4121-947D-5D92A68E79FB}" type="pres">
      <dgm:prSet presAssocID="{FF067AB1-0C46-4BE5-B76C-873690262437}" presName="aNode" presStyleLbl="bgShp" presStyleIdx="0" presStyleCnt="3" custScaleY="40220" custLinFactNeighborX="39" custLinFactNeighborY="-1296"/>
      <dgm:spPr/>
      <dgm:t>
        <a:bodyPr/>
        <a:lstStyle/>
        <a:p>
          <a:endParaRPr lang="en-US"/>
        </a:p>
      </dgm:t>
    </dgm:pt>
    <dgm:pt modelId="{09856F7D-390A-4476-9551-C876DD091D91}" type="pres">
      <dgm:prSet presAssocID="{FF067AB1-0C46-4BE5-B76C-873690262437}" presName="textNode" presStyleLbl="bgShp" presStyleIdx="0" presStyleCnt="3"/>
      <dgm:spPr/>
      <dgm:t>
        <a:bodyPr/>
        <a:lstStyle/>
        <a:p>
          <a:endParaRPr lang="en-US"/>
        </a:p>
      </dgm:t>
    </dgm:pt>
    <dgm:pt modelId="{0BC16149-5A4D-485D-A14D-50ED44506A49}" type="pres">
      <dgm:prSet presAssocID="{FF067AB1-0C46-4BE5-B76C-873690262437}" presName="compChildNode" presStyleCnt="0"/>
      <dgm:spPr/>
      <dgm:t>
        <a:bodyPr/>
        <a:lstStyle/>
        <a:p>
          <a:endParaRPr lang="en-US"/>
        </a:p>
      </dgm:t>
    </dgm:pt>
    <dgm:pt modelId="{10FA63D3-3F14-4B5D-913A-95600A90E734}" type="pres">
      <dgm:prSet presAssocID="{FF067AB1-0C46-4BE5-B76C-873690262437}" presName="theInnerList" presStyleCnt="0"/>
      <dgm:spPr/>
      <dgm:t>
        <a:bodyPr/>
        <a:lstStyle/>
        <a:p>
          <a:endParaRPr lang="en-US"/>
        </a:p>
      </dgm:t>
    </dgm:pt>
    <dgm:pt modelId="{944A1BFD-F459-4C0B-B5BE-6DC72297067B}" type="pres">
      <dgm:prSet presAssocID="{7D14161F-4241-436C-B232-D3765104B2A4}" presName="childNode" presStyleLbl="node1" presStyleIdx="0" presStyleCnt="11" custScaleY="25215" custLinFactNeighborX="-4148" custLinFactNeighborY="-12082">
        <dgm:presLayoutVars>
          <dgm:bulletEnabled val="1"/>
        </dgm:presLayoutVars>
      </dgm:prSet>
      <dgm:spPr/>
      <dgm:t>
        <a:bodyPr/>
        <a:lstStyle/>
        <a:p>
          <a:endParaRPr lang="en-US"/>
        </a:p>
      </dgm:t>
    </dgm:pt>
    <dgm:pt modelId="{0B224840-6383-4E38-926F-C7383064F714}" type="pres">
      <dgm:prSet presAssocID="{FF067AB1-0C46-4BE5-B76C-873690262437}" presName="aSpace" presStyleCnt="0"/>
      <dgm:spPr/>
      <dgm:t>
        <a:bodyPr/>
        <a:lstStyle/>
        <a:p>
          <a:endParaRPr lang="en-US"/>
        </a:p>
      </dgm:t>
    </dgm:pt>
    <dgm:pt modelId="{063A502F-DE9D-4A9D-9E17-B0D7FDB04D22}" type="pres">
      <dgm:prSet presAssocID="{906B34E5-8758-49FD-BA15-1D2824B23C95}" presName="compNode" presStyleCnt="0"/>
      <dgm:spPr/>
      <dgm:t>
        <a:bodyPr/>
        <a:lstStyle/>
        <a:p>
          <a:endParaRPr lang="en-US"/>
        </a:p>
      </dgm:t>
    </dgm:pt>
    <dgm:pt modelId="{AA8408C7-70E0-4010-8D7E-A0A25E1345E2}" type="pres">
      <dgm:prSet presAssocID="{906B34E5-8758-49FD-BA15-1D2824B23C95}" presName="aNode" presStyleLbl="bgShp" presStyleIdx="1" presStyleCnt="3"/>
      <dgm:spPr/>
      <dgm:t>
        <a:bodyPr/>
        <a:lstStyle/>
        <a:p>
          <a:endParaRPr lang="en-US"/>
        </a:p>
      </dgm:t>
    </dgm:pt>
    <dgm:pt modelId="{5E5A5F28-DF65-420A-8BEF-F5E9290A145A}" type="pres">
      <dgm:prSet presAssocID="{906B34E5-8758-49FD-BA15-1D2824B23C95}" presName="textNode" presStyleLbl="bgShp" presStyleIdx="1" presStyleCnt="3"/>
      <dgm:spPr/>
      <dgm:t>
        <a:bodyPr/>
        <a:lstStyle/>
        <a:p>
          <a:endParaRPr lang="en-US"/>
        </a:p>
      </dgm:t>
    </dgm:pt>
    <dgm:pt modelId="{832E665A-DD35-41B7-ABFB-C8678499A219}" type="pres">
      <dgm:prSet presAssocID="{906B34E5-8758-49FD-BA15-1D2824B23C95}" presName="compChildNode" presStyleCnt="0"/>
      <dgm:spPr/>
      <dgm:t>
        <a:bodyPr/>
        <a:lstStyle/>
        <a:p>
          <a:endParaRPr lang="en-US"/>
        </a:p>
      </dgm:t>
    </dgm:pt>
    <dgm:pt modelId="{8E3D651A-FD23-47F4-8206-D5F88EF2D5F6}" type="pres">
      <dgm:prSet presAssocID="{906B34E5-8758-49FD-BA15-1D2824B23C95}" presName="theInnerList" presStyleCnt="0"/>
      <dgm:spPr/>
      <dgm:t>
        <a:bodyPr/>
        <a:lstStyle/>
        <a:p>
          <a:endParaRPr lang="en-US"/>
        </a:p>
      </dgm:t>
    </dgm:pt>
    <dgm:pt modelId="{617CEA74-F2A9-4B48-8478-A8A2DE8E3020}" type="pres">
      <dgm:prSet presAssocID="{B04A3F9E-705B-4825-9BE9-387B6FB3EF60}" presName="childNode" presStyleLbl="node1" presStyleIdx="1" presStyleCnt="11" custLinFactY="83940" custLinFactNeighborX="2593" custLinFactNeighborY="100000">
        <dgm:presLayoutVars>
          <dgm:bulletEnabled val="1"/>
        </dgm:presLayoutVars>
      </dgm:prSet>
      <dgm:spPr/>
      <dgm:t>
        <a:bodyPr/>
        <a:lstStyle/>
        <a:p>
          <a:endParaRPr lang="en-US"/>
        </a:p>
      </dgm:t>
    </dgm:pt>
    <dgm:pt modelId="{0379CDB1-23EA-4EB8-A987-FF8C176B8CBD}" type="pres">
      <dgm:prSet presAssocID="{B04A3F9E-705B-4825-9BE9-387B6FB3EF60}" presName="aSpace2" presStyleCnt="0"/>
      <dgm:spPr/>
      <dgm:t>
        <a:bodyPr/>
        <a:lstStyle/>
        <a:p>
          <a:endParaRPr lang="en-US"/>
        </a:p>
      </dgm:t>
    </dgm:pt>
    <dgm:pt modelId="{81948D97-439C-45B8-8C8C-384F4C998315}" type="pres">
      <dgm:prSet presAssocID="{9FA9BA75-F374-4D25-B290-12D43D7DCF6C}" presName="childNode" presStyleLbl="node1" presStyleIdx="2" presStyleCnt="11" custLinFactY="82723" custLinFactNeighborX="2593" custLinFactNeighborY="100000">
        <dgm:presLayoutVars>
          <dgm:bulletEnabled val="1"/>
        </dgm:presLayoutVars>
      </dgm:prSet>
      <dgm:spPr/>
      <dgm:t>
        <a:bodyPr/>
        <a:lstStyle/>
        <a:p>
          <a:endParaRPr lang="en-US"/>
        </a:p>
      </dgm:t>
    </dgm:pt>
    <dgm:pt modelId="{00C296F4-1CFD-4365-BCBA-9494FA6CD7EC}" type="pres">
      <dgm:prSet presAssocID="{9FA9BA75-F374-4D25-B290-12D43D7DCF6C}" presName="aSpace2" presStyleCnt="0"/>
      <dgm:spPr/>
      <dgm:t>
        <a:bodyPr/>
        <a:lstStyle/>
        <a:p>
          <a:endParaRPr lang="en-US"/>
        </a:p>
      </dgm:t>
    </dgm:pt>
    <dgm:pt modelId="{4EF4098C-87CD-4715-A001-8BFAFC92D720}" type="pres">
      <dgm:prSet presAssocID="{3C1ABAC3-9336-49E8-BA46-620B9B30BCD1}" presName="childNode" presStyleLbl="node1" presStyleIdx="3" presStyleCnt="11" custLinFactY="81506" custLinFactNeighborX="2593" custLinFactNeighborY="100000">
        <dgm:presLayoutVars>
          <dgm:bulletEnabled val="1"/>
        </dgm:presLayoutVars>
      </dgm:prSet>
      <dgm:spPr/>
      <dgm:t>
        <a:bodyPr/>
        <a:lstStyle/>
        <a:p>
          <a:endParaRPr lang="en-US"/>
        </a:p>
      </dgm:t>
    </dgm:pt>
    <dgm:pt modelId="{260B7F07-366F-4F4C-AD7E-E6DEA80B1648}" type="pres">
      <dgm:prSet presAssocID="{3C1ABAC3-9336-49E8-BA46-620B9B30BCD1}" presName="aSpace2" presStyleCnt="0"/>
      <dgm:spPr/>
      <dgm:t>
        <a:bodyPr/>
        <a:lstStyle/>
        <a:p>
          <a:endParaRPr lang="en-US"/>
        </a:p>
      </dgm:t>
    </dgm:pt>
    <dgm:pt modelId="{A5FE6DD1-BB18-475E-88D9-E37B5F293310}" type="pres">
      <dgm:prSet presAssocID="{410A970D-FA4C-489D-96F2-4BA7A77CCAD1}" presName="childNode" presStyleLbl="node1" presStyleIdx="4" presStyleCnt="11" custLinFactY="80288" custLinFactNeighborX="2593" custLinFactNeighborY="100000">
        <dgm:presLayoutVars>
          <dgm:bulletEnabled val="1"/>
        </dgm:presLayoutVars>
      </dgm:prSet>
      <dgm:spPr/>
      <dgm:t>
        <a:bodyPr/>
        <a:lstStyle/>
        <a:p>
          <a:endParaRPr lang="en-US"/>
        </a:p>
      </dgm:t>
    </dgm:pt>
    <dgm:pt modelId="{83024AA1-9B04-4D90-9B78-E7E176404877}" type="pres">
      <dgm:prSet presAssocID="{410A970D-FA4C-489D-96F2-4BA7A77CCAD1}" presName="aSpace2" presStyleCnt="0"/>
      <dgm:spPr/>
      <dgm:t>
        <a:bodyPr/>
        <a:lstStyle/>
        <a:p>
          <a:endParaRPr lang="en-US"/>
        </a:p>
      </dgm:t>
    </dgm:pt>
    <dgm:pt modelId="{00FAF68E-8CDE-46C6-8256-538514036D2D}" type="pres">
      <dgm:prSet presAssocID="{FE8ABB16-F698-41BF-A742-F2CE7AD58F8B}" presName="childNode" presStyleLbl="node1" presStyleIdx="5" presStyleCnt="11" custLinFactY="-400000" custLinFactNeighborX="2593" custLinFactNeighborY="-496473">
        <dgm:presLayoutVars>
          <dgm:bulletEnabled val="1"/>
        </dgm:presLayoutVars>
      </dgm:prSet>
      <dgm:spPr/>
      <dgm:t>
        <a:bodyPr/>
        <a:lstStyle/>
        <a:p>
          <a:endParaRPr lang="en-US"/>
        </a:p>
      </dgm:t>
    </dgm:pt>
    <dgm:pt modelId="{7D1F8832-95CB-4FC0-B915-4CCC525F0853}" type="pres">
      <dgm:prSet presAssocID="{906B34E5-8758-49FD-BA15-1D2824B23C95}" presName="aSpace" presStyleCnt="0"/>
      <dgm:spPr/>
      <dgm:t>
        <a:bodyPr/>
        <a:lstStyle/>
        <a:p>
          <a:endParaRPr lang="en-US"/>
        </a:p>
      </dgm:t>
    </dgm:pt>
    <dgm:pt modelId="{3FFB910D-14D8-4D83-B55D-6CDC59831B10}" type="pres">
      <dgm:prSet presAssocID="{62D5B7EE-340F-4B2E-B85D-ACA93E13C8EC}" presName="compNode" presStyleCnt="0"/>
      <dgm:spPr/>
      <dgm:t>
        <a:bodyPr/>
        <a:lstStyle/>
        <a:p>
          <a:endParaRPr lang="en-US"/>
        </a:p>
      </dgm:t>
    </dgm:pt>
    <dgm:pt modelId="{1C92C38E-0DE3-4899-A870-47F31BE477A4}" type="pres">
      <dgm:prSet presAssocID="{62D5B7EE-340F-4B2E-B85D-ACA93E13C8EC}" presName="aNode" presStyleLbl="bgShp" presStyleIdx="2" presStyleCnt="3" custLinFactNeighborX="8714"/>
      <dgm:spPr/>
      <dgm:t>
        <a:bodyPr/>
        <a:lstStyle/>
        <a:p>
          <a:endParaRPr lang="en-US"/>
        </a:p>
      </dgm:t>
    </dgm:pt>
    <dgm:pt modelId="{C09F17FA-A69B-4FCE-B57F-1059D3780E7C}" type="pres">
      <dgm:prSet presAssocID="{62D5B7EE-340F-4B2E-B85D-ACA93E13C8EC}" presName="textNode" presStyleLbl="bgShp" presStyleIdx="2" presStyleCnt="3"/>
      <dgm:spPr/>
      <dgm:t>
        <a:bodyPr/>
        <a:lstStyle/>
        <a:p>
          <a:endParaRPr lang="en-US"/>
        </a:p>
      </dgm:t>
    </dgm:pt>
    <dgm:pt modelId="{04686BA8-5F03-4F8B-AC1E-6BFEC04F7132}" type="pres">
      <dgm:prSet presAssocID="{62D5B7EE-340F-4B2E-B85D-ACA93E13C8EC}" presName="compChildNode" presStyleCnt="0"/>
      <dgm:spPr/>
      <dgm:t>
        <a:bodyPr/>
        <a:lstStyle/>
        <a:p>
          <a:endParaRPr lang="en-US"/>
        </a:p>
      </dgm:t>
    </dgm:pt>
    <dgm:pt modelId="{BFCA3A4B-1E3C-4D80-9C8A-11F42DFC1123}" type="pres">
      <dgm:prSet presAssocID="{62D5B7EE-340F-4B2E-B85D-ACA93E13C8EC}" presName="theInnerList" presStyleCnt="0"/>
      <dgm:spPr/>
      <dgm:t>
        <a:bodyPr/>
        <a:lstStyle/>
        <a:p>
          <a:endParaRPr lang="en-US"/>
        </a:p>
      </dgm:t>
    </dgm:pt>
    <dgm:pt modelId="{EBAF9A0A-FD67-4233-9B2E-44FBB1B867CA}" type="pres">
      <dgm:prSet presAssocID="{05F9FFD7-3430-4706-BCD9-8532734A90C3}" presName="childNode" presStyleLbl="node1" presStyleIdx="6" presStyleCnt="11" custAng="0" custScaleY="2000000" custLinFactY="-600000" custLinFactNeighborX="9332" custLinFactNeighborY="-648957">
        <dgm:presLayoutVars>
          <dgm:bulletEnabled val="1"/>
        </dgm:presLayoutVars>
      </dgm:prSet>
      <dgm:spPr/>
      <dgm:t>
        <a:bodyPr/>
        <a:lstStyle/>
        <a:p>
          <a:endParaRPr lang="en-US"/>
        </a:p>
      </dgm:t>
    </dgm:pt>
    <dgm:pt modelId="{8570DD66-BE34-4D86-91CE-FB42087B6E70}" type="pres">
      <dgm:prSet presAssocID="{05F9FFD7-3430-4706-BCD9-8532734A90C3}" presName="aSpace2" presStyleCnt="0"/>
      <dgm:spPr/>
      <dgm:t>
        <a:bodyPr/>
        <a:lstStyle/>
        <a:p>
          <a:endParaRPr lang="en-US"/>
        </a:p>
      </dgm:t>
    </dgm:pt>
    <dgm:pt modelId="{EB26EC85-07A0-4E3C-B9D9-3756747BCB90}" type="pres">
      <dgm:prSet presAssocID="{D678FABD-DACC-4C17-B48D-4F4995F65E8D}" presName="childNode" presStyleLbl="node1" presStyleIdx="7" presStyleCnt="11" custAng="0" custScaleY="2000000" custLinFactY="-400000" custLinFactNeighborX="9332" custLinFactNeighborY="-476434">
        <dgm:presLayoutVars>
          <dgm:bulletEnabled val="1"/>
        </dgm:presLayoutVars>
      </dgm:prSet>
      <dgm:spPr/>
      <dgm:t>
        <a:bodyPr/>
        <a:lstStyle/>
        <a:p>
          <a:endParaRPr lang="en-US"/>
        </a:p>
      </dgm:t>
    </dgm:pt>
    <dgm:pt modelId="{5AD9509D-AEB9-414D-B7D6-6F664C29B474}" type="pres">
      <dgm:prSet presAssocID="{D678FABD-DACC-4C17-B48D-4F4995F65E8D}" presName="aSpace2" presStyleCnt="0"/>
      <dgm:spPr/>
      <dgm:t>
        <a:bodyPr/>
        <a:lstStyle/>
        <a:p>
          <a:endParaRPr lang="en-US"/>
        </a:p>
      </dgm:t>
    </dgm:pt>
    <dgm:pt modelId="{82A6C087-CF39-4A31-A8D4-CF9465BF5AFB}" type="pres">
      <dgm:prSet presAssocID="{488C8A70-7F22-4B0B-8B09-EBA9A60966EA}" presName="childNode" presStyleLbl="node1" presStyleIdx="8" presStyleCnt="11" custAng="0" custScaleY="2000000" custLinFactY="-203911" custLinFactNeighborX="9332" custLinFactNeighborY="-300000">
        <dgm:presLayoutVars>
          <dgm:bulletEnabled val="1"/>
        </dgm:presLayoutVars>
      </dgm:prSet>
      <dgm:spPr/>
      <dgm:t>
        <a:bodyPr/>
        <a:lstStyle/>
        <a:p>
          <a:endParaRPr lang="en-US"/>
        </a:p>
      </dgm:t>
    </dgm:pt>
    <dgm:pt modelId="{61D10B1F-74D5-4D9C-9857-72F881980CA3}" type="pres">
      <dgm:prSet presAssocID="{488C8A70-7F22-4B0B-8B09-EBA9A60966EA}" presName="aSpace2" presStyleCnt="0"/>
      <dgm:spPr/>
      <dgm:t>
        <a:bodyPr/>
        <a:lstStyle/>
        <a:p>
          <a:endParaRPr lang="en-US"/>
        </a:p>
      </dgm:t>
    </dgm:pt>
    <dgm:pt modelId="{0FF9537B-E6A1-4320-9952-DE31812929DD}" type="pres">
      <dgm:prSet presAssocID="{E3EEC99C-8E3C-41FC-B2EA-B41B5AB78FDD}" presName="childNode" presStyleLbl="node1" presStyleIdx="9" presStyleCnt="11" custAng="0" custScaleY="2000000" custLinFactY="-143055" custLinFactNeighborX="9332" custLinFactNeighborY="-200000">
        <dgm:presLayoutVars>
          <dgm:bulletEnabled val="1"/>
        </dgm:presLayoutVars>
      </dgm:prSet>
      <dgm:spPr/>
      <dgm:t>
        <a:bodyPr/>
        <a:lstStyle/>
        <a:p>
          <a:endParaRPr lang="en-US"/>
        </a:p>
      </dgm:t>
    </dgm:pt>
    <dgm:pt modelId="{FD38DE0E-4EAA-433B-AD1D-9578560DEB02}" type="pres">
      <dgm:prSet presAssocID="{E3EEC99C-8E3C-41FC-B2EA-B41B5AB78FDD}" presName="aSpace2" presStyleCnt="0"/>
      <dgm:spPr/>
      <dgm:t>
        <a:bodyPr/>
        <a:lstStyle/>
        <a:p>
          <a:endParaRPr lang="en-US"/>
        </a:p>
      </dgm:t>
    </dgm:pt>
    <dgm:pt modelId="{E91E84E5-6F3E-4B35-8914-59D3B80656FF}" type="pres">
      <dgm:prSet presAssocID="{6869197B-A43D-4020-BC31-AA2D3041B7D4}" presName="childNode" presStyleLbl="node1" presStyleIdx="10" presStyleCnt="11" custAng="0" custScaleY="2000000" custLinFactNeighborX="10392" custLinFactNeighborY="-89677">
        <dgm:presLayoutVars>
          <dgm:bulletEnabled val="1"/>
        </dgm:presLayoutVars>
      </dgm:prSet>
      <dgm:spPr/>
      <dgm:t>
        <a:bodyPr/>
        <a:lstStyle/>
        <a:p>
          <a:endParaRPr lang="en-US"/>
        </a:p>
      </dgm:t>
    </dgm:pt>
  </dgm:ptLst>
  <dgm:cxnLst>
    <dgm:cxn modelId="{766E3D80-DD39-421C-B9B0-7B13441DB677}" type="presOf" srcId="{62D5B7EE-340F-4B2E-B85D-ACA93E13C8EC}" destId="{C09F17FA-A69B-4FCE-B57F-1059D3780E7C}" srcOrd="1" destOrd="0" presId="urn:microsoft.com/office/officeart/2005/8/layout/lProcess2"/>
    <dgm:cxn modelId="{B9B808F6-305A-4025-B435-ABCF5D825712}" srcId="{FF067AB1-0C46-4BE5-B76C-873690262437}" destId="{7D14161F-4241-436C-B232-D3765104B2A4}" srcOrd="0" destOrd="0" parTransId="{BD622791-8BFB-4160-BBE3-B18A26F00662}" sibTransId="{E235D631-CB5C-45CB-AD05-157ACBF7B20B}"/>
    <dgm:cxn modelId="{6B80C803-7648-439A-AF49-A998503986C3}" srcId="{906B34E5-8758-49FD-BA15-1D2824B23C95}" destId="{FE8ABB16-F698-41BF-A742-F2CE7AD58F8B}" srcOrd="4" destOrd="0" parTransId="{B05AE1E8-1B6D-4502-9DA3-DB0506D15023}" sibTransId="{1EE0EF6A-973C-45BC-94B1-A2E5EDF3D060}"/>
    <dgm:cxn modelId="{09E8E2B3-65B5-447E-AA73-AF17E88E47B5}" type="presOf" srcId="{FE8ABB16-F698-41BF-A742-F2CE7AD58F8B}" destId="{00FAF68E-8CDE-46C6-8256-538514036D2D}" srcOrd="0" destOrd="0" presId="urn:microsoft.com/office/officeart/2005/8/layout/lProcess2"/>
    <dgm:cxn modelId="{FECCDC5C-77E2-469F-BF38-5FF035B1E8CD}" type="presOf" srcId="{906B34E5-8758-49FD-BA15-1D2824B23C95}" destId="{AA8408C7-70E0-4010-8D7E-A0A25E1345E2}" srcOrd="0" destOrd="0" presId="urn:microsoft.com/office/officeart/2005/8/layout/lProcess2"/>
    <dgm:cxn modelId="{0B839940-3F6B-4205-83B3-B8BF829BB30A}" srcId="{62D5B7EE-340F-4B2E-B85D-ACA93E13C8EC}" destId="{6869197B-A43D-4020-BC31-AA2D3041B7D4}" srcOrd="4" destOrd="0" parTransId="{368596D4-C9A1-4E5C-8219-195D6248499F}" sibTransId="{46F6279A-3A53-4EF3-9FA7-50433D7CDAB5}"/>
    <dgm:cxn modelId="{31E2D375-1C7C-4C60-941A-3B682645ECDD}" srcId="{499EF1F8-805F-4229-B7B6-DB98CEE9F2EE}" destId="{62D5B7EE-340F-4B2E-B85D-ACA93E13C8EC}" srcOrd="2" destOrd="0" parTransId="{7D392D79-8EEE-4BB4-84E0-1ECE0E55EB3C}" sibTransId="{85527560-2E0A-4B42-94F6-58A6AB616A5E}"/>
    <dgm:cxn modelId="{5FDA79E3-FE03-4148-9FA5-657B99DC1371}" srcId="{499EF1F8-805F-4229-B7B6-DB98CEE9F2EE}" destId="{FF067AB1-0C46-4BE5-B76C-873690262437}" srcOrd="0" destOrd="0" parTransId="{42616E12-600A-4E67-B69E-A3907B6C3BC7}" sibTransId="{0661F7F5-1BF8-4728-BA0B-98ABE2E0FC47}"/>
    <dgm:cxn modelId="{8BB683DC-8BAB-4059-A91B-6ADD73368D48}" type="presOf" srcId="{E3EEC99C-8E3C-41FC-B2EA-B41B5AB78FDD}" destId="{0FF9537B-E6A1-4320-9952-DE31812929DD}" srcOrd="0" destOrd="0" presId="urn:microsoft.com/office/officeart/2005/8/layout/lProcess2"/>
    <dgm:cxn modelId="{5BE69934-D633-4F20-A2C3-995EF733659A}" type="presOf" srcId="{6869197B-A43D-4020-BC31-AA2D3041B7D4}" destId="{E91E84E5-6F3E-4B35-8914-59D3B80656FF}" srcOrd="0" destOrd="0" presId="urn:microsoft.com/office/officeart/2005/8/layout/lProcess2"/>
    <dgm:cxn modelId="{92F31ECD-3F11-4CB0-B6EF-AA4A0A4E3AD1}" type="presOf" srcId="{7D14161F-4241-436C-B232-D3765104B2A4}" destId="{944A1BFD-F459-4C0B-B5BE-6DC72297067B}" srcOrd="0" destOrd="0" presId="urn:microsoft.com/office/officeart/2005/8/layout/lProcess2"/>
    <dgm:cxn modelId="{EF1AA562-92E7-4F4F-999F-95B110931ED7}" srcId="{62D5B7EE-340F-4B2E-B85D-ACA93E13C8EC}" destId="{D678FABD-DACC-4C17-B48D-4F4995F65E8D}" srcOrd="1" destOrd="0" parTransId="{3625C143-4F5B-42FA-919E-7681297D7AB1}" sibTransId="{6A6DB77B-A40A-4C92-AE35-D6306D672549}"/>
    <dgm:cxn modelId="{BA70ACAC-DE1A-4F94-92F8-1BFAA46BD2E9}" srcId="{906B34E5-8758-49FD-BA15-1D2824B23C95}" destId="{3C1ABAC3-9336-49E8-BA46-620B9B30BCD1}" srcOrd="2" destOrd="0" parTransId="{33597390-E700-454C-817E-381B761A9423}" sibTransId="{A1F6F785-1007-4A2A-A5F5-3C34C5533EA3}"/>
    <dgm:cxn modelId="{1C22A0C5-6C16-4F27-BC81-38B761BF5668}" srcId="{499EF1F8-805F-4229-B7B6-DB98CEE9F2EE}" destId="{906B34E5-8758-49FD-BA15-1D2824B23C95}" srcOrd="1" destOrd="0" parTransId="{6C8A95A5-295C-48FE-8D3E-2722FC7225BC}" sibTransId="{C0D24317-1E89-4758-8536-8B83EB45ED03}"/>
    <dgm:cxn modelId="{C2B9A5D7-1E0E-45B4-8075-E72FCB8C732A}" srcId="{62D5B7EE-340F-4B2E-B85D-ACA93E13C8EC}" destId="{05F9FFD7-3430-4706-BCD9-8532734A90C3}" srcOrd="0" destOrd="0" parTransId="{58C0ABCC-DC1E-4128-B3FA-507E111220BA}" sibTransId="{6E9603DD-22CB-4CC6-89C4-5B8247357CA4}"/>
    <dgm:cxn modelId="{29191D78-B87C-4F70-8433-AA8F32D77160}" type="presOf" srcId="{FF067AB1-0C46-4BE5-B76C-873690262437}" destId="{09856F7D-390A-4476-9551-C876DD091D91}" srcOrd="1" destOrd="0" presId="urn:microsoft.com/office/officeart/2005/8/layout/lProcess2"/>
    <dgm:cxn modelId="{7F092D51-55C5-464A-BC10-66D2A9ADAFBC}" srcId="{906B34E5-8758-49FD-BA15-1D2824B23C95}" destId="{410A970D-FA4C-489D-96F2-4BA7A77CCAD1}" srcOrd="3" destOrd="0" parTransId="{690320DA-8D89-45C6-9786-187FD14A79E2}" sibTransId="{4CDE0579-23DE-45CC-BC0E-20F2D4516046}"/>
    <dgm:cxn modelId="{D693C3DC-725C-4105-BFDF-6F1EA1983394}" srcId="{906B34E5-8758-49FD-BA15-1D2824B23C95}" destId="{9FA9BA75-F374-4D25-B290-12D43D7DCF6C}" srcOrd="1" destOrd="0" parTransId="{015D5602-5274-412C-8C11-2E311FD2CE5F}" sibTransId="{8DA66A31-94CE-4EC6-BA3C-DE33E487904E}"/>
    <dgm:cxn modelId="{67FCB1D0-BAB1-4DE6-8070-0EF88AE096A7}" type="presOf" srcId="{62D5B7EE-340F-4B2E-B85D-ACA93E13C8EC}" destId="{1C92C38E-0DE3-4899-A870-47F31BE477A4}" srcOrd="0" destOrd="0" presId="urn:microsoft.com/office/officeart/2005/8/layout/lProcess2"/>
    <dgm:cxn modelId="{78C12F7A-B1A2-4DCB-93B5-FB22F4EFAF0E}" type="presOf" srcId="{410A970D-FA4C-489D-96F2-4BA7A77CCAD1}" destId="{A5FE6DD1-BB18-475E-88D9-E37B5F293310}" srcOrd="0" destOrd="0" presId="urn:microsoft.com/office/officeart/2005/8/layout/lProcess2"/>
    <dgm:cxn modelId="{A79DCE0C-A59C-42F8-B2D5-C671F039E0E0}" type="presOf" srcId="{05F9FFD7-3430-4706-BCD9-8532734A90C3}" destId="{EBAF9A0A-FD67-4233-9B2E-44FBB1B867CA}" srcOrd="0" destOrd="0" presId="urn:microsoft.com/office/officeart/2005/8/layout/lProcess2"/>
    <dgm:cxn modelId="{72B7F982-E9E3-4A5D-8DFE-696493B96FA8}" type="presOf" srcId="{488C8A70-7F22-4B0B-8B09-EBA9A60966EA}" destId="{82A6C087-CF39-4A31-A8D4-CF9465BF5AFB}" srcOrd="0" destOrd="0" presId="urn:microsoft.com/office/officeart/2005/8/layout/lProcess2"/>
    <dgm:cxn modelId="{AD3E71E0-E20B-4E63-8DFA-4E66BBDF3119}" type="presOf" srcId="{B04A3F9E-705B-4825-9BE9-387B6FB3EF60}" destId="{617CEA74-F2A9-4B48-8478-A8A2DE8E3020}" srcOrd="0" destOrd="0" presId="urn:microsoft.com/office/officeart/2005/8/layout/lProcess2"/>
    <dgm:cxn modelId="{FE905F40-F768-493F-9678-544C429B84DC}" type="presOf" srcId="{3C1ABAC3-9336-49E8-BA46-620B9B30BCD1}" destId="{4EF4098C-87CD-4715-A001-8BFAFC92D720}" srcOrd="0" destOrd="0" presId="urn:microsoft.com/office/officeart/2005/8/layout/lProcess2"/>
    <dgm:cxn modelId="{331D8DBB-789A-499E-A8B3-62BDEF7D16D5}" type="presOf" srcId="{499EF1F8-805F-4229-B7B6-DB98CEE9F2EE}" destId="{C5A9E81B-7384-45FB-B10D-F9FCBC0AAC27}" srcOrd="0" destOrd="0" presId="urn:microsoft.com/office/officeart/2005/8/layout/lProcess2"/>
    <dgm:cxn modelId="{67F8CD26-1CFD-48C0-B3F6-049F8F8E9A49}" type="presOf" srcId="{D678FABD-DACC-4C17-B48D-4F4995F65E8D}" destId="{EB26EC85-07A0-4E3C-B9D9-3756747BCB90}" srcOrd="0" destOrd="0" presId="urn:microsoft.com/office/officeart/2005/8/layout/lProcess2"/>
    <dgm:cxn modelId="{F12A6B47-4EE8-475A-8234-95E3848F60A4}" type="presOf" srcId="{9FA9BA75-F374-4D25-B290-12D43D7DCF6C}" destId="{81948D97-439C-45B8-8C8C-384F4C998315}" srcOrd="0" destOrd="0" presId="urn:microsoft.com/office/officeart/2005/8/layout/lProcess2"/>
    <dgm:cxn modelId="{C9B8602E-D0BF-4A72-ABFF-B72C3CC76974}" type="presOf" srcId="{906B34E5-8758-49FD-BA15-1D2824B23C95}" destId="{5E5A5F28-DF65-420A-8BEF-F5E9290A145A}" srcOrd="1" destOrd="0" presId="urn:microsoft.com/office/officeart/2005/8/layout/lProcess2"/>
    <dgm:cxn modelId="{BF3F99EF-C6AE-4926-9028-1042116F16EA}" srcId="{62D5B7EE-340F-4B2E-B85D-ACA93E13C8EC}" destId="{488C8A70-7F22-4B0B-8B09-EBA9A60966EA}" srcOrd="2" destOrd="0" parTransId="{1E44100D-5BA4-4BDA-82A1-87017F9105A6}" sibTransId="{2DC64A01-07C6-461D-A68B-AB3CECEE9916}"/>
    <dgm:cxn modelId="{C229084E-C0CC-413E-BF28-27497DFB6694}" srcId="{906B34E5-8758-49FD-BA15-1D2824B23C95}" destId="{B04A3F9E-705B-4825-9BE9-387B6FB3EF60}" srcOrd="0" destOrd="0" parTransId="{E460E35E-5A2C-4763-BDA2-49027993AA9C}" sibTransId="{98A21FEE-E56D-4792-9555-62DC6933E7F1}"/>
    <dgm:cxn modelId="{E9A09826-AE3E-4F68-B2E4-81C2FD679C66}" type="presOf" srcId="{FF067AB1-0C46-4BE5-B76C-873690262437}" destId="{EB8339A7-B080-4121-947D-5D92A68E79FB}" srcOrd="0" destOrd="0" presId="urn:microsoft.com/office/officeart/2005/8/layout/lProcess2"/>
    <dgm:cxn modelId="{703DF6E5-E6E6-4983-981E-0ED317AF8A45}" srcId="{62D5B7EE-340F-4B2E-B85D-ACA93E13C8EC}" destId="{E3EEC99C-8E3C-41FC-B2EA-B41B5AB78FDD}" srcOrd="3" destOrd="0" parTransId="{AC0BA9CE-1EFE-441D-9F65-0DB911BD9E78}" sibTransId="{A19AF689-D903-4117-AB65-CA4C936F1142}"/>
    <dgm:cxn modelId="{4780D5D3-52A7-42A4-A0BE-899620A7830B}" type="presParOf" srcId="{C5A9E81B-7384-45FB-B10D-F9FCBC0AAC27}" destId="{07043F96-6D09-409B-975C-C449DDC60966}" srcOrd="0" destOrd="0" presId="urn:microsoft.com/office/officeart/2005/8/layout/lProcess2"/>
    <dgm:cxn modelId="{946FD9AA-0CBB-4CB3-9A03-F01731B70C28}" type="presParOf" srcId="{07043F96-6D09-409B-975C-C449DDC60966}" destId="{EB8339A7-B080-4121-947D-5D92A68E79FB}" srcOrd="0" destOrd="0" presId="urn:microsoft.com/office/officeart/2005/8/layout/lProcess2"/>
    <dgm:cxn modelId="{BCCDFAE6-4A21-4EBC-928D-17398C5E6E1F}" type="presParOf" srcId="{07043F96-6D09-409B-975C-C449DDC60966}" destId="{09856F7D-390A-4476-9551-C876DD091D91}" srcOrd="1" destOrd="0" presId="urn:microsoft.com/office/officeart/2005/8/layout/lProcess2"/>
    <dgm:cxn modelId="{264C63FF-43E8-42E1-8142-95B778B4E9C5}" type="presParOf" srcId="{07043F96-6D09-409B-975C-C449DDC60966}" destId="{0BC16149-5A4D-485D-A14D-50ED44506A49}" srcOrd="2" destOrd="0" presId="urn:microsoft.com/office/officeart/2005/8/layout/lProcess2"/>
    <dgm:cxn modelId="{879566D9-C3FA-448C-B073-E7ACAE4F657A}" type="presParOf" srcId="{0BC16149-5A4D-485D-A14D-50ED44506A49}" destId="{10FA63D3-3F14-4B5D-913A-95600A90E734}" srcOrd="0" destOrd="0" presId="urn:microsoft.com/office/officeart/2005/8/layout/lProcess2"/>
    <dgm:cxn modelId="{8925C94F-0DB5-4C1A-A37A-EA55006803F9}" type="presParOf" srcId="{10FA63D3-3F14-4B5D-913A-95600A90E734}" destId="{944A1BFD-F459-4C0B-B5BE-6DC72297067B}" srcOrd="0" destOrd="0" presId="urn:microsoft.com/office/officeart/2005/8/layout/lProcess2"/>
    <dgm:cxn modelId="{604468F5-D243-471B-A8B2-FAE98CBE0754}" type="presParOf" srcId="{C5A9E81B-7384-45FB-B10D-F9FCBC0AAC27}" destId="{0B224840-6383-4E38-926F-C7383064F714}" srcOrd="1" destOrd="0" presId="urn:microsoft.com/office/officeart/2005/8/layout/lProcess2"/>
    <dgm:cxn modelId="{849ECB8C-9ACE-49C8-BB46-A210764E5624}" type="presParOf" srcId="{C5A9E81B-7384-45FB-B10D-F9FCBC0AAC27}" destId="{063A502F-DE9D-4A9D-9E17-B0D7FDB04D22}" srcOrd="2" destOrd="0" presId="urn:microsoft.com/office/officeart/2005/8/layout/lProcess2"/>
    <dgm:cxn modelId="{7D40A229-776A-4483-A2E7-3B693ABB8350}" type="presParOf" srcId="{063A502F-DE9D-4A9D-9E17-B0D7FDB04D22}" destId="{AA8408C7-70E0-4010-8D7E-A0A25E1345E2}" srcOrd="0" destOrd="0" presId="urn:microsoft.com/office/officeart/2005/8/layout/lProcess2"/>
    <dgm:cxn modelId="{F9B78916-8C4B-42CA-A7AA-DC4627464218}" type="presParOf" srcId="{063A502F-DE9D-4A9D-9E17-B0D7FDB04D22}" destId="{5E5A5F28-DF65-420A-8BEF-F5E9290A145A}" srcOrd="1" destOrd="0" presId="urn:microsoft.com/office/officeart/2005/8/layout/lProcess2"/>
    <dgm:cxn modelId="{CA823CA1-E601-4E95-A341-B99833C22E65}" type="presParOf" srcId="{063A502F-DE9D-4A9D-9E17-B0D7FDB04D22}" destId="{832E665A-DD35-41B7-ABFB-C8678499A219}" srcOrd="2" destOrd="0" presId="urn:microsoft.com/office/officeart/2005/8/layout/lProcess2"/>
    <dgm:cxn modelId="{8B77D3AC-632A-4C3E-AEF9-9C6772AD7FA3}" type="presParOf" srcId="{832E665A-DD35-41B7-ABFB-C8678499A219}" destId="{8E3D651A-FD23-47F4-8206-D5F88EF2D5F6}" srcOrd="0" destOrd="0" presId="urn:microsoft.com/office/officeart/2005/8/layout/lProcess2"/>
    <dgm:cxn modelId="{8B6EFF17-5BAB-4331-8345-FE0FB61B7FD5}" type="presParOf" srcId="{8E3D651A-FD23-47F4-8206-D5F88EF2D5F6}" destId="{617CEA74-F2A9-4B48-8478-A8A2DE8E3020}" srcOrd="0" destOrd="0" presId="urn:microsoft.com/office/officeart/2005/8/layout/lProcess2"/>
    <dgm:cxn modelId="{EBCCAE2F-00A5-4DD7-8C16-85BD2D9D7ACD}" type="presParOf" srcId="{8E3D651A-FD23-47F4-8206-D5F88EF2D5F6}" destId="{0379CDB1-23EA-4EB8-A987-FF8C176B8CBD}" srcOrd="1" destOrd="0" presId="urn:microsoft.com/office/officeart/2005/8/layout/lProcess2"/>
    <dgm:cxn modelId="{B258F601-C09D-437C-AE8E-2283DD14D795}" type="presParOf" srcId="{8E3D651A-FD23-47F4-8206-D5F88EF2D5F6}" destId="{81948D97-439C-45B8-8C8C-384F4C998315}" srcOrd="2" destOrd="0" presId="urn:microsoft.com/office/officeart/2005/8/layout/lProcess2"/>
    <dgm:cxn modelId="{AF66A749-7BD8-4BAF-85D7-A5FB58847A1B}" type="presParOf" srcId="{8E3D651A-FD23-47F4-8206-D5F88EF2D5F6}" destId="{00C296F4-1CFD-4365-BCBA-9494FA6CD7EC}" srcOrd="3" destOrd="0" presId="urn:microsoft.com/office/officeart/2005/8/layout/lProcess2"/>
    <dgm:cxn modelId="{7A8D58E9-923C-41CC-ACAB-EFC74E07023A}" type="presParOf" srcId="{8E3D651A-FD23-47F4-8206-D5F88EF2D5F6}" destId="{4EF4098C-87CD-4715-A001-8BFAFC92D720}" srcOrd="4" destOrd="0" presId="urn:microsoft.com/office/officeart/2005/8/layout/lProcess2"/>
    <dgm:cxn modelId="{A75D3A73-F94B-4105-B573-F647D5E4461A}" type="presParOf" srcId="{8E3D651A-FD23-47F4-8206-D5F88EF2D5F6}" destId="{260B7F07-366F-4F4C-AD7E-E6DEA80B1648}" srcOrd="5" destOrd="0" presId="urn:microsoft.com/office/officeart/2005/8/layout/lProcess2"/>
    <dgm:cxn modelId="{E5469AA7-40FE-4C97-961F-B5E94833B05B}" type="presParOf" srcId="{8E3D651A-FD23-47F4-8206-D5F88EF2D5F6}" destId="{A5FE6DD1-BB18-475E-88D9-E37B5F293310}" srcOrd="6" destOrd="0" presId="urn:microsoft.com/office/officeart/2005/8/layout/lProcess2"/>
    <dgm:cxn modelId="{4B4167A3-2300-4A8F-9477-AA74A4815732}" type="presParOf" srcId="{8E3D651A-FD23-47F4-8206-D5F88EF2D5F6}" destId="{83024AA1-9B04-4D90-9B78-E7E176404877}" srcOrd="7" destOrd="0" presId="urn:microsoft.com/office/officeart/2005/8/layout/lProcess2"/>
    <dgm:cxn modelId="{EC85A4DC-8CC3-4427-8C05-7C11CFBB5171}" type="presParOf" srcId="{8E3D651A-FD23-47F4-8206-D5F88EF2D5F6}" destId="{00FAF68E-8CDE-46C6-8256-538514036D2D}" srcOrd="8" destOrd="0" presId="urn:microsoft.com/office/officeart/2005/8/layout/lProcess2"/>
    <dgm:cxn modelId="{128239D4-463B-4620-9A13-6977106BAE6B}" type="presParOf" srcId="{C5A9E81B-7384-45FB-B10D-F9FCBC0AAC27}" destId="{7D1F8832-95CB-4FC0-B915-4CCC525F0853}" srcOrd="3" destOrd="0" presId="urn:microsoft.com/office/officeart/2005/8/layout/lProcess2"/>
    <dgm:cxn modelId="{744ED7B7-3F22-4DAE-AD9E-883EC52025EC}" type="presParOf" srcId="{C5A9E81B-7384-45FB-B10D-F9FCBC0AAC27}" destId="{3FFB910D-14D8-4D83-B55D-6CDC59831B10}" srcOrd="4" destOrd="0" presId="urn:microsoft.com/office/officeart/2005/8/layout/lProcess2"/>
    <dgm:cxn modelId="{3B95B010-12B9-4EEF-9F12-270C1DE21D34}" type="presParOf" srcId="{3FFB910D-14D8-4D83-B55D-6CDC59831B10}" destId="{1C92C38E-0DE3-4899-A870-47F31BE477A4}" srcOrd="0" destOrd="0" presId="urn:microsoft.com/office/officeart/2005/8/layout/lProcess2"/>
    <dgm:cxn modelId="{8AE6DFC2-A51B-4728-88BB-3392E84D3236}" type="presParOf" srcId="{3FFB910D-14D8-4D83-B55D-6CDC59831B10}" destId="{C09F17FA-A69B-4FCE-B57F-1059D3780E7C}" srcOrd="1" destOrd="0" presId="urn:microsoft.com/office/officeart/2005/8/layout/lProcess2"/>
    <dgm:cxn modelId="{408310E9-BE52-49B2-B31D-5EE16D27A34F}" type="presParOf" srcId="{3FFB910D-14D8-4D83-B55D-6CDC59831B10}" destId="{04686BA8-5F03-4F8B-AC1E-6BFEC04F7132}" srcOrd="2" destOrd="0" presId="urn:microsoft.com/office/officeart/2005/8/layout/lProcess2"/>
    <dgm:cxn modelId="{3E7281B2-6059-455D-8052-763573B01E16}" type="presParOf" srcId="{04686BA8-5F03-4F8B-AC1E-6BFEC04F7132}" destId="{BFCA3A4B-1E3C-4D80-9C8A-11F42DFC1123}" srcOrd="0" destOrd="0" presId="urn:microsoft.com/office/officeart/2005/8/layout/lProcess2"/>
    <dgm:cxn modelId="{38B0349D-1B97-4C83-BB2E-18EAACB7BFF7}" type="presParOf" srcId="{BFCA3A4B-1E3C-4D80-9C8A-11F42DFC1123}" destId="{EBAF9A0A-FD67-4233-9B2E-44FBB1B867CA}" srcOrd="0" destOrd="0" presId="urn:microsoft.com/office/officeart/2005/8/layout/lProcess2"/>
    <dgm:cxn modelId="{70E46E7F-1440-493B-AE1A-B63BFF88F669}" type="presParOf" srcId="{BFCA3A4B-1E3C-4D80-9C8A-11F42DFC1123}" destId="{8570DD66-BE34-4D86-91CE-FB42087B6E70}" srcOrd="1" destOrd="0" presId="urn:microsoft.com/office/officeart/2005/8/layout/lProcess2"/>
    <dgm:cxn modelId="{CD8083D8-D488-40C7-9560-408D07C2E4D0}" type="presParOf" srcId="{BFCA3A4B-1E3C-4D80-9C8A-11F42DFC1123}" destId="{EB26EC85-07A0-4E3C-B9D9-3756747BCB90}" srcOrd="2" destOrd="0" presId="urn:microsoft.com/office/officeart/2005/8/layout/lProcess2"/>
    <dgm:cxn modelId="{5E8C2491-7E9F-4AA9-9524-64F7E032AD3D}" type="presParOf" srcId="{BFCA3A4B-1E3C-4D80-9C8A-11F42DFC1123}" destId="{5AD9509D-AEB9-414D-B7D6-6F664C29B474}" srcOrd="3" destOrd="0" presId="urn:microsoft.com/office/officeart/2005/8/layout/lProcess2"/>
    <dgm:cxn modelId="{BD363697-14C0-4D26-8D3F-2429E91F31C2}" type="presParOf" srcId="{BFCA3A4B-1E3C-4D80-9C8A-11F42DFC1123}" destId="{82A6C087-CF39-4A31-A8D4-CF9465BF5AFB}" srcOrd="4" destOrd="0" presId="urn:microsoft.com/office/officeart/2005/8/layout/lProcess2"/>
    <dgm:cxn modelId="{DD6CA8E5-28F2-4402-AFC0-924701141D96}" type="presParOf" srcId="{BFCA3A4B-1E3C-4D80-9C8A-11F42DFC1123}" destId="{61D10B1F-74D5-4D9C-9857-72F881980CA3}" srcOrd="5" destOrd="0" presId="urn:microsoft.com/office/officeart/2005/8/layout/lProcess2"/>
    <dgm:cxn modelId="{169BAED7-6E64-4B74-9CFC-4E6F2729B08A}" type="presParOf" srcId="{BFCA3A4B-1E3C-4D80-9C8A-11F42DFC1123}" destId="{0FF9537B-E6A1-4320-9952-DE31812929DD}" srcOrd="6" destOrd="0" presId="urn:microsoft.com/office/officeart/2005/8/layout/lProcess2"/>
    <dgm:cxn modelId="{0F206FED-134A-42F8-96EB-EA8E334F5463}" type="presParOf" srcId="{BFCA3A4B-1E3C-4D80-9C8A-11F42DFC1123}" destId="{FD38DE0E-4EAA-433B-AD1D-9578560DEB02}" srcOrd="7" destOrd="0" presId="urn:microsoft.com/office/officeart/2005/8/layout/lProcess2"/>
    <dgm:cxn modelId="{3D5536AE-F517-4226-BB37-62D7BF494CA4}" type="presParOf" srcId="{BFCA3A4B-1E3C-4D80-9C8A-11F42DFC1123}" destId="{E91E84E5-6F3E-4B35-8914-59D3B80656FF}" srcOrd="8" destOrd="0" presId="urn:microsoft.com/office/officeart/2005/8/layout/lProcess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E12C0B-87F2-4DAE-8BE9-1BE150D2B9B2}">
      <dsp:nvSpPr>
        <dsp:cNvPr id="0" name=""/>
        <dsp:cNvSpPr/>
      </dsp:nvSpPr>
      <dsp:spPr>
        <a:xfrm>
          <a:off x="701602" y="736"/>
          <a:ext cx="2271686"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Dark Red box with white text</a:t>
          </a:r>
          <a:endParaRPr lang="en-US" sz="1800" kern="1200" dirty="0"/>
        </a:p>
      </dsp:txBody>
      <dsp:txXfrm>
        <a:off x="701602" y="736"/>
        <a:ext cx="2271686" cy="604207"/>
      </dsp:txXfrm>
    </dsp:sp>
    <dsp:sp modelId="{459E161F-0815-40F6-8F50-0F407CB9DBE8}">
      <dsp:nvSpPr>
        <dsp:cNvPr id="0" name=""/>
        <dsp:cNvSpPr/>
      </dsp:nvSpPr>
      <dsp:spPr>
        <a:xfrm>
          <a:off x="928771" y="604943"/>
          <a:ext cx="227168" cy="469605"/>
        </a:xfrm>
        <a:custGeom>
          <a:avLst/>
          <a:gdLst/>
          <a:ahLst/>
          <a:cxnLst/>
          <a:rect l="0" t="0" r="0" b="0"/>
          <a:pathLst>
            <a:path>
              <a:moveTo>
                <a:pt x="0" y="0"/>
              </a:moveTo>
              <a:lnTo>
                <a:pt x="0" y="469605"/>
              </a:lnTo>
              <a:lnTo>
                <a:pt x="227168" y="4696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57316B-3B53-4747-96F9-5A7E3BE9F0CF}">
      <dsp:nvSpPr>
        <dsp:cNvPr id="0" name=""/>
        <dsp:cNvSpPr/>
      </dsp:nvSpPr>
      <dsp:spPr>
        <a:xfrm>
          <a:off x="1155940" y="755995"/>
          <a:ext cx="2347736" cy="63710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Note to the SME</a:t>
          </a:r>
          <a:endParaRPr lang="en-US" sz="1800" kern="1200" dirty="0">
            <a:solidFill>
              <a:schemeClr val="bg1"/>
            </a:solidFill>
          </a:endParaRPr>
        </a:p>
      </dsp:txBody>
      <dsp:txXfrm>
        <a:off x="1155940" y="755995"/>
        <a:ext cx="2347736" cy="637106"/>
      </dsp:txXfrm>
    </dsp:sp>
    <dsp:sp modelId="{1996E8E4-F2EA-40F6-A319-47D2086B86ED}">
      <dsp:nvSpPr>
        <dsp:cNvPr id="0" name=""/>
        <dsp:cNvSpPr/>
      </dsp:nvSpPr>
      <dsp:spPr>
        <a:xfrm>
          <a:off x="928771" y="604943"/>
          <a:ext cx="227168" cy="1241313"/>
        </a:xfrm>
        <a:custGeom>
          <a:avLst/>
          <a:gdLst/>
          <a:ahLst/>
          <a:cxnLst/>
          <a:rect l="0" t="0" r="0" b="0"/>
          <a:pathLst>
            <a:path>
              <a:moveTo>
                <a:pt x="0" y="0"/>
              </a:moveTo>
              <a:lnTo>
                <a:pt x="0" y="1241313"/>
              </a:lnTo>
              <a:lnTo>
                <a:pt x="227168" y="12413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B6B4F-6E5A-4A9F-A083-769D5B8DAC8D}">
      <dsp:nvSpPr>
        <dsp:cNvPr id="0" name=""/>
        <dsp:cNvSpPr/>
      </dsp:nvSpPr>
      <dsp:spPr>
        <a:xfrm>
          <a:off x="1155940" y="1544154"/>
          <a:ext cx="2414025"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rPr>
            <a:t>The SME must </a:t>
          </a:r>
          <a:r>
            <a:rPr lang="en-US" sz="1600" b="1" kern="1200" dirty="0" smtClean="0">
              <a:solidFill>
                <a:schemeClr val="bg1"/>
              </a:solidFill>
            </a:rPr>
            <a:t>provide missing info.</a:t>
          </a:r>
          <a:endParaRPr lang="en-US" sz="1600" b="1" kern="1200" dirty="0">
            <a:solidFill>
              <a:schemeClr val="bg1"/>
            </a:solidFill>
          </a:endParaRPr>
        </a:p>
      </dsp:txBody>
      <dsp:txXfrm>
        <a:off x="1155940" y="1544154"/>
        <a:ext cx="2414025" cy="604207"/>
      </dsp:txXfrm>
    </dsp:sp>
    <dsp:sp modelId="{B1E4BAE2-92EA-46B4-8788-9601D7DC6FB9}">
      <dsp:nvSpPr>
        <dsp:cNvPr id="0" name=""/>
        <dsp:cNvSpPr/>
      </dsp:nvSpPr>
      <dsp:spPr>
        <a:xfrm>
          <a:off x="3385479" y="325"/>
          <a:ext cx="2271686" cy="604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Amber box with black text</a:t>
          </a:r>
          <a:endParaRPr lang="en-US" sz="1800" kern="1200" dirty="0">
            <a:solidFill>
              <a:schemeClr val="tx1"/>
            </a:solidFill>
          </a:endParaRPr>
        </a:p>
      </dsp:txBody>
      <dsp:txXfrm>
        <a:off x="3385479" y="325"/>
        <a:ext cx="2271686" cy="604207"/>
      </dsp:txXfrm>
    </dsp:sp>
    <dsp:sp modelId="{1F4DE1E3-88BF-4706-AE72-C911745EA3F6}">
      <dsp:nvSpPr>
        <dsp:cNvPr id="0" name=""/>
        <dsp:cNvSpPr/>
      </dsp:nvSpPr>
      <dsp:spPr>
        <a:xfrm>
          <a:off x="3612648" y="604533"/>
          <a:ext cx="259421" cy="453566"/>
        </a:xfrm>
        <a:custGeom>
          <a:avLst/>
          <a:gdLst/>
          <a:ahLst/>
          <a:cxnLst/>
          <a:rect l="0" t="0" r="0" b="0"/>
          <a:pathLst>
            <a:path>
              <a:moveTo>
                <a:pt x="0" y="0"/>
              </a:moveTo>
              <a:lnTo>
                <a:pt x="0" y="453566"/>
              </a:lnTo>
              <a:lnTo>
                <a:pt x="259421" y="453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9B4C79-B66E-4F31-8643-DAB8736C64F1}">
      <dsp:nvSpPr>
        <dsp:cNvPr id="0" name=""/>
        <dsp:cNvSpPr/>
      </dsp:nvSpPr>
      <dsp:spPr>
        <a:xfrm>
          <a:off x="3872069" y="755995"/>
          <a:ext cx="3858467"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Note to the SME</a:t>
          </a:r>
          <a:endParaRPr lang="en-US" sz="1800" kern="1200" dirty="0"/>
        </a:p>
      </dsp:txBody>
      <dsp:txXfrm>
        <a:off x="3872069" y="755995"/>
        <a:ext cx="3858467" cy="604207"/>
      </dsp:txXfrm>
    </dsp:sp>
    <dsp:sp modelId="{AA47AE52-7032-4C36-9C60-66C0B8C551A2}">
      <dsp:nvSpPr>
        <dsp:cNvPr id="0" name=""/>
        <dsp:cNvSpPr/>
      </dsp:nvSpPr>
      <dsp:spPr>
        <a:xfrm>
          <a:off x="3612648" y="604533"/>
          <a:ext cx="259421" cy="1208825"/>
        </a:xfrm>
        <a:custGeom>
          <a:avLst/>
          <a:gdLst/>
          <a:ahLst/>
          <a:cxnLst/>
          <a:rect l="0" t="0" r="0" b="0"/>
          <a:pathLst>
            <a:path>
              <a:moveTo>
                <a:pt x="0" y="0"/>
              </a:moveTo>
              <a:lnTo>
                <a:pt x="0" y="1208825"/>
              </a:lnTo>
              <a:lnTo>
                <a:pt x="259421" y="1208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B071E-E334-49AD-84AC-3E98D441414A}">
      <dsp:nvSpPr>
        <dsp:cNvPr id="0" name=""/>
        <dsp:cNvSpPr/>
      </dsp:nvSpPr>
      <dsp:spPr>
        <a:xfrm>
          <a:off x="3872069" y="1511254"/>
          <a:ext cx="3850791"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The SME must </a:t>
          </a:r>
          <a:r>
            <a:rPr lang="en-US" sz="1600" b="1" kern="1200" dirty="0" smtClean="0"/>
            <a:t>validate the re-design/ the modification/ addition.</a:t>
          </a:r>
          <a:endParaRPr lang="en-US" sz="1600" b="1" kern="1200" dirty="0"/>
        </a:p>
      </dsp:txBody>
      <dsp:txXfrm>
        <a:off x="3872069" y="1511254"/>
        <a:ext cx="3850791" cy="60420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F838AE-9BB3-4352-8712-6E38B9EF762C}">
      <dsp:nvSpPr>
        <dsp:cNvPr id="0" name=""/>
        <dsp:cNvSpPr/>
      </dsp:nvSpPr>
      <dsp:spPr>
        <a:xfrm>
          <a:off x="0" y="7949"/>
          <a:ext cx="8597240" cy="643500"/>
        </a:xfrm>
        <a:prstGeom prst="down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Please read before you begin reviewing this module as SME</a:t>
          </a:r>
          <a:endParaRPr lang="en-US" sz="2000" kern="1200" dirty="0"/>
        </a:p>
      </dsp:txBody>
      <dsp:txXfrm>
        <a:off x="0" y="7949"/>
        <a:ext cx="8597240" cy="643500"/>
      </dsp:txXfrm>
    </dsp:sp>
    <dsp:sp modelId="{7C9A2551-5A33-492F-993A-A53E4DCEE148}">
      <dsp:nvSpPr>
        <dsp:cNvPr id="0" name=""/>
        <dsp:cNvSpPr/>
      </dsp:nvSpPr>
      <dsp:spPr>
        <a:xfrm>
          <a:off x="0" y="651449"/>
          <a:ext cx="859724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62"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dsp:txBody>
      <dsp:txXfrm>
        <a:off x="0" y="651449"/>
        <a:ext cx="8597240" cy="3312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E98AAF-3C6D-42E0-B2FD-07935AC03152}">
      <dsp:nvSpPr>
        <dsp:cNvPr id="0" name=""/>
        <dsp:cNvSpPr/>
      </dsp:nvSpPr>
      <dsp:spPr>
        <a:xfrm>
          <a:off x="0" y="144"/>
          <a:ext cx="8659753" cy="7617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kern="1200" dirty="0">
            <a:solidFill>
              <a:schemeClr val="tx1"/>
            </a:solidFill>
          </a:endParaRPr>
        </a:p>
      </dsp:txBody>
      <dsp:txXfrm>
        <a:off x="0" y="144"/>
        <a:ext cx="8659753" cy="76171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4001490-ADB3-401C-8D7C-423D36A4C28C}">
      <dsp:nvSpPr>
        <dsp:cNvPr id="0" name=""/>
        <dsp:cNvSpPr/>
      </dsp:nvSpPr>
      <dsp:spPr>
        <a:xfrm>
          <a:off x="386158" y="1101"/>
          <a:ext cx="312245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Everyone participates </a:t>
          </a:r>
          <a:endParaRPr lang="en-US" sz="1800" kern="1200" dirty="0">
            <a:latin typeface="Calibri" pitchFamily="34" charset="0"/>
          </a:endParaRPr>
        </a:p>
      </dsp:txBody>
      <dsp:txXfrm>
        <a:off x="386158" y="1101"/>
        <a:ext cx="3122459" cy="699987"/>
      </dsp:txXfrm>
    </dsp:sp>
    <dsp:sp modelId="{F669F848-A652-4B5D-86AD-5A3A989AD16E}">
      <dsp:nvSpPr>
        <dsp:cNvPr id="0" name=""/>
        <dsp:cNvSpPr/>
      </dsp:nvSpPr>
      <dsp:spPr>
        <a:xfrm>
          <a:off x="3625282" y="1101"/>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Respect individual opinions and diversities</a:t>
          </a:r>
          <a:endParaRPr lang="en-US" sz="1800" kern="1200" dirty="0">
            <a:latin typeface="Calibri" pitchFamily="34" charset="0"/>
          </a:endParaRPr>
        </a:p>
      </dsp:txBody>
      <dsp:txXfrm>
        <a:off x="3625282" y="1101"/>
        <a:ext cx="3407225" cy="699987"/>
      </dsp:txXfrm>
    </dsp:sp>
    <dsp:sp modelId="{C64EAFA5-DDD5-492D-992E-6997AA06F46B}">
      <dsp:nvSpPr>
        <dsp:cNvPr id="0" name=""/>
        <dsp:cNvSpPr/>
      </dsp:nvSpPr>
      <dsp:spPr>
        <a:xfrm>
          <a:off x="24377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Be open and honest</a:t>
          </a:r>
          <a:endParaRPr lang="en-US" sz="1800" kern="1200" dirty="0">
            <a:latin typeface="Calibri" pitchFamily="34" charset="0"/>
          </a:endParaRPr>
        </a:p>
      </dsp:txBody>
      <dsp:txXfrm>
        <a:off x="243775" y="817753"/>
        <a:ext cx="3407225" cy="699987"/>
      </dsp:txXfrm>
    </dsp:sp>
    <dsp:sp modelId="{48AFF37F-B85F-4A18-A9BF-A13E9561EF9F}">
      <dsp:nvSpPr>
        <dsp:cNvPr id="0" name=""/>
        <dsp:cNvSpPr/>
      </dsp:nvSpPr>
      <dsp:spPr>
        <a:xfrm>
          <a:off x="376766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Give headlines, be concise</a:t>
          </a:r>
          <a:endParaRPr lang="en-US" sz="1800" kern="1200" dirty="0">
            <a:latin typeface="Calibri" pitchFamily="34" charset="0"/>
          </a:endParaRPr>
        </a:p>
      </dsp:txBody>
      <dsp:txXfrm>
        <a:off x="3767665" y="817753"/>
        <a:ext cx="3407225" cy="699987"/>
      </dsp:txXfrm>
    </dsp:sp>
    <dsp:sp modelId="{6CB95568-E97D-4D13-AB49-47CAD64753A7}">
      <dsp:nvSpPr>
        <dsp:cNvPr id="0" name=""/>
        <dsp:cNvSpPr/>
      </dsp:nvSpPr>
      <dsp:spPr>
        <a:xfrm>
          <a:off x="575907" y="1634406"/>
          <a:ext cx="27429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One speaker at a time</a:t>
          </a:r>
          <a:endParaRPr lang="en-US" sz="1800" kern="1200" dirty="0">
            <a:latin typeface="Calibri" pitchFamily="34" charset="0"/>
          </a:endParaRPr>
        </a:p>
      </dsp:txBody>
      <dsp:txXfrm>
        <a:off x="575907" y="1634406"/>
        <a:ext cx="2742960" cy="699987"/>
      </dsp:txXfrm>
    </dsp:sp>
    <dsp:sp modelId="{77F0B3E0-0295-43C4-9E2E-67DBD4E706FB}">
      <dsp:nvSpPr>
        <dsp:cNvPr id="0" name=""/>
        <dsp:cNvSpPr/>
      </dsp:nvSpPr>
      <dsp:spPr>
        <a:xfrm>
          <a:off x="3435533" y="16344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Make language a non-issue</a:t>
          </a:r>
          <a:endParaRPr lang="en-US" sz="1800" kern="1200" dirty="0">
            <a:latin typeface="Calibri" pitchFamily="34" charset="0"/>
          </a:endParaRPr>
        </a:p>
      </dsp:txBody>
      <dsp:txXfrm>
        <a:off x="3435533" y="1634406"/>
        <a:ext cx="3407225" cy="699987"/>
      </dsp:txXfrm>
    </dsp:sp>
    <dsp:sp modelId="{5F062F9F-3967-4EBD-AFCD-16D09AA45A52}">
      <dsp:nvSpPr>
        <dsp:cNvPr id="0" name=""/>
        <dsp:cNvSpPr/>
      </dsp:nvSpPr>
      <dsp:spPr>
        <a:xfrm>
          <a:off x="505999" y="2451058"/>
          <a:ext cx="30251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Stick to time contracts</a:t>
          </a:r>
          <a:endParaRPr lang="en-US" sz="1800" kern="1200" dirty="0">
            <a:latin typeface="Calibri" pitchFamily="34" charset="0"/>
          </a:endParaRPr>
        </a:p>
      </dsp:txBody>
      <dsp:txXfrm>
        <a:off x="505999" y="2451058"/>
        <a:ext cx="3025160" cy="699987"/>
      </dsp:txXfrm>
    </dsp:sp>
    <dsp:sp modelId="{BF980FCC-4917-4D10-9E26-A295938CD1F3}">
      <dsp:nvSpPr>
        <dsp:cNvPr id="0" name=""/>
        <dsp:cNvSpPr/>
      </dsp:nvSpPr>
      <dsp:spPr>
        <a:xfrm>
          <a:off x="3647824" y="24510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Seek first to understand, and then to be understood</a:t>
          </a:r>
          <a:endParaRPr lang="en-US" sz="1800" kern="1200" dirty="0">
            <a:latin typeface="Calibri" pitchFamily="34" charset="0"/>
          </a:endParaRPr>
        </a:p>
      </dsp:txBody>
      <dsp:txXfrm>
        <a:off x="3647824" y="2451058"/>
        <a:ext cx="3407225" cy="699987"/>
      </dsp:txXfrm>
    </dsp:sp>
    <dsp:sp modelId="{0A29E4CB-E2BC-45C2-8E4F-D3683488387D}">
      <dsp:nvSpPr>
        <dsp:cNvPr id="0" name=""/>
        <dsp:cNvSpPr/>
      </dsp:nvSpPr>
      <dsp:spPr>
        <a:xfrm>
          <a:off x="338515" y="3239858"/>
          <a:ext cx="291334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Clean desk / room policy</a:t>
          </a:r>
          <a:endParaRPr lang="en-US" sz="1800" kern="1200" dirty="0">
            <a:latin typeface="Calibri" pitchFamily="34" charset="0"/>
          </a:endParaRPr>
        </a:p>
      </dsp:txBody>
      <dsp:txXfrm>
        <a:off x="338515" y="3239858"/>
        <a:ext cx="2913349" cy="699987"/>
      </dsp:txXfrm>
    </dsp:sp>
    <dsp:sp modelId="{6CFD84B4-8F7B-40F3-95E6-5312742EBBAE}">
      <dsp:nvSpPr>
        <dsp:cNvPr id="0" name=""/>
        <dsp:cNvSpPr/>
      </dsp:nvSpPr>
      <dsp:spPr>
        <a:xfrm>
          <a:off x="3392317" y="32398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100000"/>
            </a:lnSpc>
            <a:spcBef>
              <a:spcPct val="0"/>
            </a:spcBef>
            <a:spcAft>
              <a:spcPts val="0"/>
            </a:spcAft>
          </a:pPr>
          <a:r>
            <a:rPr lang="en-US" sz="1800" kern="1200" dirty="0" smtClean="0">
              <a:latin typeface="Calibri" pitchFamily="34" charset="0"/>
            </a:rPr>
            <a:t>No mobile phone, </a:t>
          </a:r>
        </a:p>
        <a:p>
          <a:pPr lvl="0" algn="ctr" defTabSz="800100" rtl="0">
            <a:lnSpc>
              <a:spcPct val="100000"/>
            </a:lnSpc>
            <a:spcBef>
              <a:spcPct val="0"/>
            </a:spcBef>
            <a:spcAft>
              <a:spcPts val="0"/>
            </a:spcAft>
          </a:pPr>
          <a:r>
            <a:rPr lang="en-US" sz="1800" kern="1200" dirty="0" smtClean="0">
              <a:latin typeface="Calibri" pitchFamily="34" charset="0"/>
            </a:rPr>
            <a:t>No computer </a:t>
          </a:r>
          <a:r>
            <a:rPr lang="en-US" sz="1200" kern="1200" dirty="0" smtClean="0">
              <a:latin typeface="Calibri" pitchFamily="34" charset="0"/>
            </a:rPr>
            <a:t>(except for surveys, polls etc)</a:t>
          </a:r>
          <a:endParaRPr lang="en-US" sz="1800" kern="1200" dirty="0">
            <a:latin typeface="Calibri" pitchFamily="34" charset="0"/>
          </a:endParaRPr>
        </a:p>
      </dsp:txBody>
      <dsp:txXfrm>
        <a:off x="3392317" y="3239858"/>
        <a:ext cx="3407225" cy="699987"/>
      </dsp:txXfrm>
    </dsp:sp>
    <dsp:sp modelId="{C60BAC20-96AE-4DD5-B2E4-D6F12C31EA79}">
      <dsp:nvSpPr>
        <dsp:cNvPr id="0" name=""/>
        <dsp:cNvSpPr/>
      </dsp:nvSpPr>
      <dsp:spPr>
        <a:xfrm>
          <a:off x="0" y="4082606"/>
          <a:ext cx="359292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Clients &amp; Leadership are often around, please remember that</a:t>
          </a:r>
          <a:endParaRPr lang="en-US" sz="1800" kern="1200" dirty="0">
            <a:latin typeface="Calibri" pitchFamily="34" charset="0"/>
          </a:endParaRPr>
        </a:p>
      </dsp:txBody>
      <dsp:txXfrm>
        <a:off x="0" y="4082606"/>
        <a:ext cx="3592920" cy="699987"/>
      </dsp:txXfrm>
    </dsp:sp>
    <dsp:sp modelId="{E1482B8F-B3B3-414E-BABF-9101733A0243}">
      <dsp:nvSpPr>
        <dsp:cNvPr id="0" name=""/>
        <dsp:cNvSpPr/>
      </dsp:nvSpPr>
      <dsp:spPr>
        <a:xfrm>
          <a:off x="3766087" y="40826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Maintain a spirit of fun and enthusiasm</a:t>
          </a:r>
          <a:endParaRPr lang="en-US" sz="1800" kern="1200" dirty="0">
            <a:latin typeface="Calibri" pitchFamily="34" charset="0"/>
          </a:endParaRPr>
        </a:p>
      </dsp:txBody>
      <dsp:txXfrm>
        <a:off x="3766087" y="4082606"/>
        <a:ext cx="3407225" cy="69998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8339A7-B080-4121-947D-5D92A68E79FB}">
      <dsp:nvSpPr>
        <dsp:cNvPr id="0" name=""/>
        <dsp:cNvSpPr/>
      </dsp:nvSpPr>
      <dsp:spPr>
        <a:xfrm>
          <a:off x="6085805" y="1142986"/>
          <a:ext cx="2829594" cy="1624324"/>
        </a:xfrm>
        <a:prstGeom prst="roundRect">
          <a:avLst>
            <a:gd name="adj" fmla="val 10000"/>
          </a:avLst>
        </a:prstGeom>
        <a:solidFill>
          <a:schemeClr val="bg1"/>
        </a:solidFill>
        <a:ln>
          <a:solidFill>
            <a:schemeClr val="accent3">
              <a:lumMod val="50000"/>
            </a:schemeClr>
          </a:solidFill>
        </a:ln>
        <a:effectLst/>
        <a:scene3d>
          <a:camera prst="orthographicFront">
            <a:rot lat="271512" lon="20673994" rev="21274001"/>
          </a:camera>
          <a:lightRig rig="threePt" dir="t"/>
        </a:scene3d>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endParaRPr lang="en-US" sz="1600" b="1" kern="1200" dirty="0" smtClean="0"/>
        </a:p>
        <a:p>
          <a:pPr lvl="0" algn="ctr" defTabSz="711200" rtl="0">
            <a:lnSpc>
              <a:spcPct val="90000"/>
            </a:lnSpc>
            <a:spcBef>
              <a:spcPct val="0"/>
            </a:spcBef>
            <a:spcAft>
              <a:spcPct val="35000"/>
            </a:spcAft>
          </a:pPr>
          <a:r>
            <a:rPr lang="en-US" sz="1600" b="1" kern="1200" dirty="0" smtClean="0"/>
            <a:t>Be on time for each virtual session</a:t>
          </a:r>
          <a:endParaRPr lang="en-US" sz="1600" b="1" kern="1200" dirty="0"/>
        </a:p>
      </dsp:txBody>
      <dsp:txXfrm>
        <a:off x="6085805" y="1142986"/>
        <a:ext cx="2829594" cy="487297"/>
      </dsp:txXfrm>
    </dsp:sp>
    <dsp:sp modelId="{944A1BFD-F459-4C0B-B5BE-6DC72297067B}">
      <dsp:nvSpPr>
        <dsp:cNvPr id="0" name=""/>
        <dsp:cNvSpPr/>
      </dsp:nvSpPr>
      <dsp:spPr>
        <a:xfrm>
          <a:off x="6273779" y="1864193"/>
          <a:ext cx="2263675" cy="661916"/>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a:scene3d>
          <a:camera prst="orthographicFront">
            <a:rot lat="0" lon="0" rev="21299999"/>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As a best practice…be just a few minutes early!</a:t>
          </a:r>
          <a:endParaRPr lang="en-US" sz="1400" kern="1200" dirty="0"/>
        </a:p>
      </dsp:txBody>
      <dsp:txXfrm>
        <a:off x="6273779" y="1864193"/>
        <a:ext cx="2263675" cy="661916"/>
      </dsp:txXfrm>
    </dsp:sp>
    <dsp:sp modelId="{AA8408C7-70E0-4010-8D7E-A0A25E1345E2}">
      <dsp:nvSpPr>
        <dsp:cNvPr id="0" name=""/>
        <dsp:cNvSpPr/>
      </dsp:nvSpPr>
      <dsp:spPr>
        <a:xfrm>
          <a:off x="3042902"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Communicate professionally with others</a:t>
          </a:r>
        </a:p>
        <a:p>
          <a:pPr lvl="0" algn="ctr" defTabSz="711200">
            <a:lnSpc>
              <a:spcPct val="90000"/>
            </a:lnSpc>
            <a:spcBef>
              <a:spcPct val="0"/>
            </a:spcBef>
            <a:spcAft>
              <a:spcPct val="35000"/>
            </a:spcAft>
          </a:pPr>
          <a:endParaRPr lang="en-US" sz="1600" b="1" kern="1200" dirty="0"/>
        </a:p>
      </dsp:txBody>
      <dsp:txXfrm>
        <a:off x="3042902" y="0"/>
        <a:ext cx="2829594" cy="1211580"/>
      </dsp:txXfrm>
    </dsp:sp>
    <dsp:sp modelId="{617CEA74-F2A9-4B48-8478-A8A2DE8E3020}">
      <dsp:nvSpPr>
        <dsp:cNvPr id="0" name=""/>
        <dsp:cNvSpPr/>
      </dsp:nvSpPr>
      <dsp:spPr>
        <a:xfrm>
          <a:off x="3384559" y="1676398"/>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Wait for others to finish speaking before you speak</a:t>
          </a:r>
          <a:endParaRPr lang="en-US" sz="1300" kern="1200" dirty="0"/>
        </a:p>
      </dsp:txBody>
      <dsp:txXfrm>
        <a:off x="3384559" y="1676398"/>
        <a:ext cx="2263675" cy="467209"/>
      </dsp:txXfrm>
    </dsp:sp>
    <dsp:sp modelId="{81948D97-439C-45B8-8C8C-384F4C998315}">
      <dsp:nvSpPr>
        <dsp:cNvPr id="0" name=""/>
        <dsp:cNvSpPr/>
      </dsp:nvSpPr>
      <dsp:spPr>
        <a:xfrm>
          <a:off x="3384559" y="22098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Each time you speak, state your name</a:t>
          </a:r>
          <a:endParaRPr lang="en-US" sz="1300" kern="1200" dirty="0"/>
        </a:p>
      </dsp:txBody>
      <dsp:txXfrm>
        <a:off x="3384559" y="2209800"/>
        <a:ext cx="2263675" cy="467209"/>
      </dsp:txXfrm>
    </dsp:sp>
    <dsp:sp modelId="{4EF4098C-87CD-4715-A001-8BFAFC92D720}">
      <dsp:nvSpPr>
        <dsp:cNvPr id="0" name=""/>
        <dsp:cNvSpPr/>
      </dsp:nvSpPr>
      <dsp:spPr>
        <a:xfrm>
          <a:off x="3384559" y="2743202"/>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Build on others’ ideas and thoughts</a:t>
          </a:r>
          <a:endParaRPr lang="en-US" sz="1300" kern="1200" dirty="0"/>
        </a:p>
      </dsp:txBody>
      <dsp:txXfrm>
        <a:off x="3384559" y="2743202"/>
        <a:ext cx="2263675" cy="467209"/>
      </dsp:txXfrm>
    </dsp:sp>
    <dsp:sp modelId="{A5FE6DD1-BB18-475E-88D9-E37B5F293310}">
      <dsp:nvSpPr>
        <dsp:cNvPr id="0" name=""/>
        <dsp:cNvSpPr/>
      </dsp:nvSpPr>
      <dsp:spPr>
        <a:xfrm>
          <a:off x="3384559" y="3276599"/>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Disagreeing is OK –with respect and courtesy</a:t>
          </a:r>
          <a:endParaRPr lang="en-US" sz="1300" kern="1200" dirty="0"/>
        </a:p>
      </dsp:txBody>
      <dsp:txXfrm>
        <a:off x="3384559" y="3276599"/>
        <a:ext cx="2263675" cy="467209"/>
      </dsp:txXfrm>
    </dsp:sp>
    <dsp:sp modelId="{00FAF68E-8CDE-46C6-8256-538514036D2D}">
      <dsp:nvSpPr>
        <dsp:cNvPr id="0" name=""/>
        <dsp:cNvSpPr/>
      </dsp:nvSpPr>
      <dsp:spPr>
        <a:xfrm>
          <a:off x="3384559" y="11430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Mute when you’re not speaking</a:t>
          </a:r>
          <a:endParaRPr lang="en-US" sz="1300" kern="1200" dirty="0"/>
        </a:p>
      </dsp:txBody>
      <dsp:txXfrm>
        <a:off x="3384559" y="1143000"/>
        <a:ext cx="2263675" cy="467209"/>
      </dsp:txXfrm>
    </dsp:sp>
    <dsp:sp modelId="{1C92C38E-0DE3-4899-A870-47F31BE477A4}">
      <dsp:nvSpPr>
        <dsp:cNvPr id="0" name=""/>
        <dsp:cNvSpPr/>
      </dsp:nvSpPr>
      <dsp:spPr>
        <a:xfrm>
          <a:off x="247659"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Participate actively in each session</a:t>
          </a:r>
        </a:p>
        <a:p>
          <a:pPr lvl="0" algn="ctr" defTabSz="711200" rtl="0">
            <a:lnSpc>
              <a:spcPct val="90000"/>
            </a:lnSpc>
            <a:spcBef>
              <a:spcPct val="0"/>
            </a:spcBef>
            <a:spcAft>
              <a:spcPct val="35000"/>
            </a:spcAft>
          </a:pPr>
          <a:endParaRPr lang="en-US" sz="1600" b="1" kern="1200" dirty="0"/>
        </a:p>
      </dsp:txBody>
      <dsp:txXfrm>
        <a:off x="247659" y="0"/>
        <a:ext cx="2829594" cy="1211580"/>
      </dsp:txXfrm>
    </dsp:sp>
    <dsp:sp modelId="{EBAF9A0A-FD67-4233-9B2E-44FBB1B867CA}">
      <dsp:nvSpPr>
        <dsp:cNvPr id="0" name=""/>
        <dsp:cNvSpPr/>
      </dsp:nvSpPr>
      <dsp:spPr>
        <a:xfrm>
          <a:off x="495294" y="1029796"/>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Share experiences and best practices</a:t>
          </a:r>
          <a:endParaRPr lang="en-US" sz="1300" kern="1200" dirty="0"/>
        </a:p>
      </dsp:txBody>
      <dsp:txXfrm>
        <a:off x="495294" y="1029796"/>
        <a:ext cx="2263675" cy="521525"/>
      </dsp:txXfrm>
    </dsp:sp>
    <dsp:sp modelId="{EB26EC85-07A0-4E3C-B9D9-3756747BCB90}">
      <dsp:nvSpPr>
        <dsp:cNvPr id="0" name=""/>
        <dsp:cNvSpPr/>
      </dsp:nvSpPr>
      <dsp:spPr>
        <a:xfrm>
          <a:off x="495294" y="1614407"/>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Bring up challenges, ask questions</a:t>
          </a:r>
          <a:endParaRPr lang="en-US" sz="1300" kern="1200" dirty="0"/>
        </a:p>
      </dsp:txBody>
      <dsp:txXfrm>
        <a:off x="495294" y="1614407"/>
        <a:ext cx="2263675" cy="521525"/>
      </dsp:txXfrm>
    </dsp:sp>
    <dsp:sp modelId="{82A6C087-CF39-4A31-A8D4-CF9465BF5AFB}">
      <dsp:nvSpPr>
        <dsp:cNvPr id="0" name=""/>
        <dsp:cNvSpPr/>
      </dsp:nvSpPr>
      <dsp:spPr>
        <a:xfrm>
          <a:off x="495294" y="2198154"/>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Discuss successes</a:t>
          </a:r>
          <a:endParaRPr lang="en-US" sz="1300" kern="1200" dirty="0"/>
        </a:p>
      </dsp:txBody>
      <dsp:txXfrm>
        <a:off x="495294" y="2198154"/>
        <a:ext cx="2263675" cy="521525"/>
      </dsp:txXfrm>
    </dsp:sp>
    <dsp:sp modelId="{0FF9537B-E6A1-4320-9952-DE31812929DD}">
      <dsp:nvSpPr>
        <dsp:cNvPr id="0" name=""/>
        <dsp:cNvSpPr/>
      </dsp:nvSpPr>
      <dsp:spPr>
        <a:xfrm>
          <a:off x="495294" y="2743572"/>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Respond to whiteboards, polls, quizzes, chat boxes</a:t>
          </a:r>
          <a:endParaRPr lang="en-US" sz="1300" kern="1200" dirty="0"/>
        </a:p>
      </dsp:txBody>
      <dsp:txXfrm>
        <a:off x="495294" y="2743572"/>
        <a:ext cx="2263675" cy="521525"/>
      </dsp:txXfrm>
    </dsp:sp>
    <dsp:sp modelId="{E91E84E5-6F3E-4B35-8914-59D3B80656FF}">
      <dsp:nvSpPr>
        <dsp:cNvPr id="0" name=""/>
        <dsp:cNvSpPr/>
      </dsp:nvSpPr>
      <dsp:spPr>
        <a:xfrm>
          <a:off x="519288" y="3310838"/>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Hang up if you need to take an urgent phone call, don’t put this call on hold</a:t>
          </a:r>
          <a:endParaRPr lang="en-US" sz="1300" kern="1200" dirty="0"/>
        </a:p>
      </dsp:txBody>
      <dsp:txXfrm>
        <a:off x="519288" y="3310838"/>
        <a:ext cx="2263675" cy="521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2015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xmlns=""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200">
                <a:latin typeface="Arial" pitchFamily="34" charset="0"/>
                <a:cs typeface="Arial" pitchFamily="34" charset="0"/>
              </a:defRPr>
            </a:lvl1pPr>
          </a:lstStyle>
          <a:p>
            <a:fld id="{2FB4FF29-EE9A-4D47-9F1A-289A80693C0F}" type="datetimeFigureOut">
              <a:rPr lang="en-US" smtClean="0"/>
              <a:pPr/>
              <a:t>10/12/2016</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p14="http://schemas.microsoft.com/office/powerpoint/2010/main" xmlns=""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725488" y="741363"/>
            <a:ext cx="5346700" cy="3702050"/>
          </a:xfrm>
          <a:ln/>
        </p:spPr>
      </p:sp>
      <p:sp>
        <p:nvSpPr>
          <p:cNvPr id="75779" name="Notes Placeholder 2"/>
          <p:cNvSpPr>
            <a:spLocks noGrp="1"/>
          </p:cNvSpPr>
          <p:nvPr>
            <p:ph type="body" idx="1"/>
          </p:nvPr>
        </p:nvSpPr>
        <p:spPr>
          <a:noFill/>
        </p:spPr>
        <p:txBody>
          <a:bodyPr/>
          <a:lstStyle/>
          <a:p>
            <a:endParaRPr lang="en-US" dirty="0" smtClean="0">
              <a:ea typeface="ＭＳ Ｐゴシック" pitchFamily="34" charset="-128"/>
            </a:endParaRPr>
          </a:p>
        </p:txBody>
      </p:sp>
      <p:sp>
        <p:nvSpPr>
          <p:cNvPr id="75780" name="Slide Number Placeholder 3"/>
          <p:cNvSpPr>
            <a:spLocks noGrp="1"/>
          </p:cNvSpPr>
          <p:nvPr>
            <p:ph type="sldNum" sz="quarter" idx="5"/>
          </p:nvPr>
        </p:nvSpPr>
        <p:spPr>
          <a:noFill/>
          <a:ln>
            <a:miter lim="800000"/>
            <a:headEnd/>
            <a:tailEnd/>
          </a:ln>
        </p:spPr>
        <p:txBody>
          <a:bodyPr/>
          <a:lstStyle/>
          <a:p>
            <a:fld id="{539D90E4-507A-44AE-86AA-BF770C0427DE}" type="slidenum">
              <a:rPr lang="en-US" smtClean="0">
                <a:solidFill>
                  <a:prstClr val="black"/>
                </a:solidFill>
                <a:latin typeface="Arial" charset="0"/>
              </a:rPr>
              <a:pPr/>
              <a:t>3</a:t>
            </a:fld>
            <a:endParaRPr lang="en-US" dirty="0" smtClean="0">
              <a:solidFill>
                <a:prstClr val="black"/>
              </a:solidFill>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C64B6CF9-CECE-4BE6-BD0B-2448FB384785}" type="slidenum">
              <a:rPr lang="en-US" smtClean="0">
                <a:solidFill>
                  <a:prstClr val="black"/>
                </a:solidFill>
                <a:ea typeface="MS PGothic" pitchFamily="34" charset="-128"/>
              </a:rPr>
              <a:pPr/>
              <a:t>4</a:t>
            </a:fld>
            <a:endParaRPr lang="en-US" smtClean="0">
              <a:solidFill>
                <a:prstClr val="black"/>
              </a:solidFill>
              <a:ea typeface="MS PGothic" pitchFamily="34" charset="-128"/>
            </a:endParaRPr>
          </a:p>
        </p:txBody>
      </p:sp>
      <p:sp>
        <p:nvSpPr>
          <p:cNvPr id="102403" name="Rectangle 2"/>
          <p:cNvSpPr>
            <a:spLocks noGrp="1" noRot="1" noChangeAspect="1" noChangeArrowheads="1" noTextEdit="1"/>
          </p:cNvSpPr>
          <p:nvPr>
            <p:ph type="sldImg"/>
          </p:nvPr>
        </p:nvSpPr>
        <p:spPr>
          <a:xfrm>
            <a:off x="725488" y="741363"/>
            <a:ext cx="5346700" cy="3702050"/>
          </a:xfrm>
          <a:ln/>
        </p:spPr>
      </p:sp>
      <p:sp>
        <p:nvSpPr>
          <p:cNvPr id="102404" name="Rectangle 3"/>
          <p:cNvSpPr>
            <a:spLocks noGrp="1" noChangeArrowheads="1"/>
          </p:cNvSpPr>
          <p:nvPr>
            <p:ph type="body" idx="1"/>
          </p:nvPr>
        </p:nvSpPr>
        <p:spPr>
          <a:noFill/>
        </p:spPr>
        <p:txBody>
          <a:bodyPr/>
          <a:lstStyle/>
          <a:p>
            <a:pPr eaLnBrk="1" hangingPunct="1">
              <a:spcBef>
                <a:spcPct val="0"/>
              </a:spcBef>
            </a:pPr>
            <a:r>
              <a:rPr lang="en-US" smtClean="0">
                <a:latin typeface="Arial" pitchFamily="34" charset="0"/>
              </a:rPr>
              <a:t>Best to print on an A3 sheet and display in class. The idea is to co-create, to connect to learn, to do-learn-do (knowing is not enough, the real purpose is to apply what we learn on the job). It would also be great to have the class share their learning with their teams. You are the facilitator, you will help all share knowledge and learn new concepts or skills, there will be no lectures, everyone is a teacher.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547688" y="617538"/>
            <a:ext cx="5702300" cy="3948112"/>
          </a:xfrm>
          <a:ln/>
        </p:spPr>
      </p:sp>
      <p:sp>
        <p:nvSpPr>
          <p:cNvPr id="103427" name="Notes Placeholder 2"/>
          <p:cNvSpPr>
            <a:spLocks noGrp="1"/>
          </p:cNvSpPr>
          <p:nvPr>
            <p:ph type="body" idx="1"/>
          </p:nvPr>
        </p:nvSpPr>
        <p:spPr>
          <a:xfrm>
            <a:off x="907086" y="4738216"/>
            <a:ext cx="4983508" cy="4442392"/>
          </a:xfrm>
          <a:noFill/>
        </p:spPr>
        <p:txBody>
          <a:bodyPr/>
          <a:lstStyle/>
          <a:p>
            <a:pPr eaLnBrk="1" hangingPunct="1"/>
            <a:r>
              <a:rPr lang="en-US" dirty="0" smtClean="0">
                <a:latin typeface="Arial" pitchFamily="34" charset="0"/>
              </a:rPr>
              <a:t>Show this slide and hide the one for onsite classrooms, if this is a virtual session.</a:t>
            </a:r>
          </a:p>
          <a:p>
            <a:pPr eaLnBrk="1" hangingPunct="1"/>
            <a:endParaRPr lang="en-US" dirty="0" smtClean="0">
              <a:latin typeface="Arial" pitchFamily="34" charset="0"/>
            </a:endParaRPr>
          </a:p>
          <a:p>
            <a:pPr defTabSz="931714" fontAlgn="auto">
              <a:lnSpc>
                <a:spcPct val="100000"/>
              </a:lnSpc>
              <a:spcBef>
                <a:spcPts val="0"/>
              </a:spcBef>
              <a:spcAft>
                <a:spcPts val="0"/>
              </a:spcAft>
              <a:defRPr/>
            </a:pPr>
            <a:r>
              <a:rPr lang="en-US" dirty="0" smtClean="0"/>
              <a:t>ONLY for Virtual classrooms</a:t>
            </a:r>
          </a:p>
          <a:p>
            <a:pPr eaLnBrk="1" hangingPunct="1"/>
            <a:endParaRPr lang="en-US" dirty="0" smtClean="0">
              <a:latin typeface="Arial" pitchFamily="34" charset="0"/>
            </a:endParaRPr>
          </a:p>
        </p:txBody>
      </p:sp>
      <p:sp>
        <p:nvSpPr>
          <p:cNvPr id="103428" name="Slide Number Placeholder 4"/>
          <p:cNvSpPr>
            <a:spLocks noGrp="1"/>
          </p:cNvSpPr>
          <p:nvPr>
            <p:ph type="sldNum" sz="quarter" idx="5"/>
          </p:nvPr>
        </p:nvSpPr>
        <p:spPr>
          <a:noFill/>
          <a:ln>
            <a:miter lim="800000"/>
            <a:headEnd/>
            <a:tailEnd/>
          </a:ln>
        </p:spPr>
        <p:txBody>
          <a:bodyPr/>
          <a:lstStyle/>
          <a:p>
            <a:fld id="{CA796B2F-CEAD-4656-B0C4-32D98025A847}" type="slidenum">
              <a:rPr lang="en-US" smtClean="0">
                <a:solidFill>
                  <a:prstClr val="black"/>
                </a:solidFill>
                <a:ea typeface="MS PGothic" pitchFamily="34" charset="-128"/>
              </a:rPr>
              <a:pPr/>
              <a:t>5</a:t>
            </a:fld>
            <a:endParaRPr lang="en-US" smtClean="0">
              <a:solidFill>
                <a:prstClr val="black"/>
              </a:solidFill>
              <a:ea typeface="MS PGothic"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725488" y="741363"/>
            <a:ext cx="5346700" cy="3702050"/>
          </a:xfrm>
          <a:ln/>
        </p:spPr>
      </p:sp>
      <p:sp>
        <p:nvSpPr>
          <p:cNvPr id="67587" name="Notes Placeholder 2"/>
          <p:cNvSpPr>
            <a:spLocks noGrp="1"/>
          </p:cNvSpPr>
          <p:nvPr>
            <p:ph type="body" idx="1"/>
          </p:nvPr>
        </p:nvSpPr>
        <p:spPr>
          <a:noFill/>
          <a:ln/>
        </p:spPr>
        <p:txBody>
          <a:bodyPr/>
          <a:lstStyle/>
          <a:p>
            <a:r>
              <a:rPr lang="en-US" smtClean="0"/>
              <a:t>Add pics and Capgemini roles for the Facilitator and moderator. Establish their credibility, what qualifies them to facilitate this session.</a:t>
            </a:r>
          </a:p>
        </p:txBody>
      </p:sp>
      <p:sp>
        <p:nvSpPr>
          <p:cNvPr id="4" name="Slide Number Placeholder 3"/>
          <p:cNvSpPr>
            <a:spLocks noGrp="1"/>
          </p:cNvSpPr>
          <p:nvPr>
            <p:ph type="sldNum" sz="quarter" idx="5"/>
          </p:nvPr>
        </p:nvSpPr>
        <p:spPr/>
        <p:txBody>
          <a:bodyPr/>
          <a:lstStyle/>
          <a:p>
            <a:pPr>
              <a:defRPr/>
            </a:pPr>
            <a:fld id="{01EA447F-C56C-48FC-9C43-7720150F9928}" type="slidenum">
              <a:rPr lang="en-US">
                <a:solidFill>
                  <a:prstClr val="white"/>
                </a:solidFill>
              </a:rPr>
              <a:pPr>
                <a:defRPr/>
              </a:pPr>
              <a:t>7</a:t>
            </a:fld>
            <a:endParaRPr lang="en-US" dirty="0">
              <a:solidFill>
                <a:prstClr val="white"/>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hu-HU" dirty="0" smtClean="0">
              <a:latin typeface="Arial" pitchFamily="34" charset="0"/>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8.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image" Target="../media/image7.emf"/><Relationship Id="rId5" Type="http://schemas.openxmlformats.org/officeDocument/2006/relationships/tags" Target="../tags/tag13.xml"/><Relationship Id="rId10" Type="http://schemas.openxmlformats.org/officeDocument/2006/relationships/oleObject" Target="../embeddings/oleObject2.bin"/><Relationship Id="rId4" Type="http://schemas.openxmlformats.org/officeDocument/2006/relationships/tags" Target="../tags/tag12.xml"/><Relationship Id="rId9"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48.xml"/><Relationship Id="rId7" Type="http://schemas.openxmlformats.org/officeDocument/2006/relationships/oleObject" Target="../embeddings/oleObject11.bin"/><Relationship Id="rId2" Type="http://schemas.openxmlformats.org/officeDocument/2006/relationships/tags" Target="../tags/tag47.xml"/><Relationship Id="rId1" Type="http://schemas.openxmlformats.org/officeDocument/2006/relationships/vmlDrawing" Target="../drawings/vmlDrawing11.vml"/><Relationship Id="rId6" Type="http://schemas.openxmlformats.org/officeDocument/2006/relationships/slideMaster" Target="../slideMasters/slideMaster2.xml"/><Relationship Id="rId5" Type="http://schemas.openxmlformats.org/officeDocument/2006/relationships/tags" Target="../tags/tag50.xml"/><Relationship Id="rId4" Type="http://schemas.openxmlformats.org/officeDocument/2006/relationships/tags" Target="../tags/tag49.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vmlDrawing" Target="../drawings/vmlDrawing77.vml"/><Relationship Id="rId6" Type="http://schemas.openxmlformats.org/officeDocument/2006/relationships/oleObject" Target="../embeddings/oleObject78.bin"/><Relationship Id="rId5" Type="http://schemas.openxmlformats.org/officeDocument/2006/relationships/slideMaster" Target="../slideMasters/slideMaster13.xml"/><Relationship Id="rId4" Type="http://schemas.openxmlformats.org/officeDocument/2006/relationships/tags" Target="../tags/tag335.xml"/></Relationships>
</file>

<file path=ppt/slideLayouts/_rels/slideLayout101.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tags" Target="../tags/tag337.xml"/><Relationship Id="rId7" Type="http://schemas.openxmlformats.org/officeDocument/2006/relationships/slideMaster" Target="../slideMasters/slideMaster13.xml"/><Relationship Id="rId2" Type="http://schemas.openxmlformats.org/officeDocument/2006/relationships/tags" Target="../tags/tag336.xml"/><Relationship Id="rId1" Type="http://schemas.openxmlformats.org/officeDocument/2006/relationships/vmlDrawing" Target="../drawings/vmlDrawing78.vml"/><Relationship Id="rId6" Type="http://schemas.openxmlformats.org/officeDocument/2006/relationships/tags" Target="../tags/tag340.xml"/><Relationship Id="rId5" Type="http://schemas.openxmlformats.org/officeDocument/2006/relationships/tags" Target="../tags/tag339.xml"/><Relationship Id="rId4" Type="http://schemas.openxmlformats.org/officeDocument/2006/relationships/tags" Target="../tags/tag33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13.xml"/><Relationship Id="rId1" Type="http://schemas.openxmlformats.org/officeDocument/2006/relationships/vmlDrawing" Target="../drawings/vmlDrawing79.vml"/></Relationships>
</file>

<file path=ppt/slideLayouts/_rels/slideLayout104.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50.xml"/><Relationship Id="rId7" Type="http://schemas.openxmlformats.org/officeDocument/2006/relationships/tags" Target="../tags/tag354.xml"/><Relationship Id="rId12" Type="http://schemas.openxmlformats.org/officeDocument/2006/relationships/image" Target="../media/image8.png"/><Relationship Id="rId2" Type="http://schemas.openxmlformats.org/officeDocument/2006/relationships/tags" Target="../tags/tag349.xml"/><Relationship Id="rId1" Type="http://schemas.openxmlformats.org/officeDocument/2006/relationships/vmlDrawing" Target="../drawings/vmlDrawing81.vml"/><Relationship Id="rId6" Type="http://schemas.openxmlformats.org/officeDocument/2006/relationships/tags" Target="../tags/tag353.xml"/><Relationship Id="rId11" Type="http://schemas.openxmlformats.org/officeDocument/2006/relationships/image" Target="../media/image7.emf"/><Relationship Id="rId5" Type="http://schemas.openxmlformats.org/officeDocument/2006/relationships/tags" Target="../tags/tag352.xml"/><Relationship Id="rId10" Type="http://schemas.openxmlformats.org/officeDocument/2006/relationships/oleObject" Target="../embeddings/oleObject82.bin"/><Relationship Id="rId4" Type="http://schemas.openxmlformats.org/officeDocument/2006/relationships/tags" Target="../tags/tag351.xml"/><Relationship Id="rId9" Type="http://schemas.openxmlformats.org/officeDocument/2006/relationships/image" Target="../media/image6.jpeg"/></Relationships>
</file>

<file path=ppt/slideLayouts/_rels/slideLayout105.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56.xml"/><Relationship Id="rId7" Type="http://schemas.openxmlformats.org/officeDocument/2006/relationships/tags" Target="../tags/tag360.xml"/><Relationship Id="rId12" Type="http://schemas.openxmlformats.org/officeDocument/2006/relationships/image" Target="../media/image7.emf"/><Relationship Id="rId2" Type="http://schemas.openxmlformats.org/officeDocument/2006/relationships/tags" Target="../tags/tag355.xml"/><Relationship Id="rId1" Type="http://schemas.openxmlformats.org/officeDocument/2006/relationships/vmlDrawing" Target="../drawings/vmlDrawing82.vml"/><Relationship Id="rId6" Type="http://schemas.openxmlformats.org/officeDocument/2006/relationships/tags" Target="../tags/tag359.xml"/><Relationship Id="rId11" Type="http://schemas.openxmlformats.org/officeDocument/2006/relationships/image" Target="../media/image8.png"/><Relationship Id="rId5" Type="http://schemas.openxmlformats.org/officeDocument/2006/relationships/tags" Target="../tags/tag358.xml"/><Relationship Id="rId10" Type="http://schemas.openxmlformats.org/officeDocument/2006/relationships/oleObject" Target="../embeddings/oleObject83.bin"/><Relationship Id="rId4" Type="http://schemas.openxmlformats.org/officeDocument/2006/relationships/tags" Target="../tags/tag357.xml"/><Relationship Id="rId9" Type="http://schemas.openxmlformats.org/officeDocument/2006/relationships/image" Target="../media/image9.jpeg"/></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62.xml"/><Relationship Id="rId7" Type="http://schemas.openxmlformats.org/officeDocument/2006/relationships/oleObject" Target="../embeddings/oleObject84.bin"/><Relationship Id="rId2" Type="http://schemas.openxmlformats.org/officeDocument/2006/relationships/tags" Target="../tags/tag361.xml"/><Relationship Id="rId1" Type="http://schemas.openxmlformats.org/officeDocument/2006/relationships/vmlDrawing" Target="../drawings/vmlDrawing83.vml"/><Relationship Id="rId6" Type="http://schemas.openxmlformats.org/officeDocument/2006/relationships/image" Target="../media/image10.jpeg"/><Relationship Id="rId5" Type="http://schemas.openxmlformats.org/officeDocument/2006/relationships/slideMaster" Target="../slideMasters/slideMaster14.xml"/><Relationship Id="rId4" Type="http://schemas.openxmlformats.org/officeDocument/2006/relationships/tags" Target="../tags/tag363.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64.xml"/><Relationship Id="rId1" Type="http://schemas.openxmlformats.org/officeDocument/2006/relationships/vmlDrawing" Target="../drawings/vmlDrawing84.vml"/><Relationship Id="rId4" Type="http://schemas.openxmlformats.org/officeDocument/2006/relationships/oleObject" Target="../embeddings/oleObject85.bin"/></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366.xml"/><Relationship Id="rId2" Type="http://schemas.openxmlformats.org/officeDocument/2006/relationships/tags" Target="../tags/tag365.xml"/><Relationship Id="rId1" Type="http://schemas.openxmlformats.org/officeDocument/2006/relationships/vmlDrawing" Target="../drawings/vmlDrawing85.vml"/><Relationship Id="rId6" Type="http://schemas.openxmlformats.org/officeDocument/2006/relationships/oleObject" Target="../embeddings/oleObject86.bin"/><Relationship Id="rId5" Type="http://schemas.openxmlformats.org/officeDocument/2006/relationships/slideMaster" Target="../slideMasters/slideMaster14.xml"/><Relationship Id="rId4" Type="http://schemas.openxmlformats.org/officeDocument/2006/relationships/tags" Target="../tags/tag367.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369.xml"/><Relationship Id="rId2" Type="http://schemas.openxmlformats.org/officeDocument/2006/relationships/tags" Target="../tags/tag368.xml"/><Relationship Id="rId1" Type="http://schemas.openxmlformats.org/officeDocument/2006/relationships/vmlDrawing" Target="../drawings/vmlDrawing86.vml"/><Relationship Id="rId6" Type="http://schemas.openxmlformats.org/officeDocument/2006/relationships/oleObject" Target="../embeddings/oleObject87.bin"/><Relationship Id="rId5" Type="http://schemas.openxmlformats.org/officeDocument/2006/relationships/slideMaster" Target="../slideMasters/slideMaster14.xml"/><Relationship Id="rId4" Type="http://schemas.openxmlformats.org/officeDocument/2006/relationships/tags" Target="../tags/tag370.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vmlDrawing" Target="../drawings/vmlDrawing12.vml"/><Relationship Id="rId5" Type="http://schemas.openxmlformats.org/officeDocument/2006/relationships/image" Target="../media/image17.png"/><Relationship Id="rId4" Type="http://schemas.openxmlformats.org/officeDocument/2006/relationships/oleObject" Target="../embeddings/oleObject12.bin"/></Relationships>
</file>

<file path=ppt/slideLayouts/_rels/slideLayout110.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tags" Target="../tags/tag372.xml"/><Relationship Id="rId7" Type="http://schemas.openxmlformats.org/officeDocument/2006/relationships/slideMaster" Target="../slideMasters/slideMaster14.xml"/><Relationship Id="rId2" Type="http://schemas.openxmlformats.org/officeDocument/2006/relationships/tags" Target="../tags/tag371.xml"/><Relationship Id="rId1" Type="http://schemas.openxmlformats.org/officeDocument/2006/relationships/vmlDrawing" Target="../drawings/vmlDrawing87.vml"/><Relationship Id="rId6" Type="http://schemas.openxmlformats.org/officeDocument/2006/relationships/tags" Target="../tags/tag375.xml"/><Relationship Id="rId5" Type="http://schemas.openxmlformats.org/officeDocument/2006/relationships/tags" Target="../tags/tag374.xml"/><Relationship Id="rId4" Type="http://schemas.openxmlformats.org/officeDocument/2006/relationships/tags" Target="../tags/tag37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Master" Target="../slideMasters/slideMaster14.xml"/><Relationship Id="rId1" Type="http://schemas.openxmlformats.org/officeDocument/2006/relationships/vmlDrawing" Target="../drawings/vmlDrawing88.vml"/></Relationships>
</file>

<file path=ppt/slideLayouts/_rels/slideLayout113.xml.rels><?xml version="1.0" encoding="UTF-8" standalone="yes"?>
<Relationships xmlns="http://schemas.openxmlformats.org/package/2006/relationships"><Relationship Id="rId8" Type="http://schemas.openxmlformats.org/officeDocument/2006/relationships/slideMaster" Target="../slideMasters/slideMaster15.xml"/><Relationship Id="rId3" Type="http://schemas.openxmlformats.org/officeDocument/2006/relationships/tags" Target="../tags/tag385.xml"/><Relationship Id="rId7" Type="http://schemas.openxmlformats.org/officeDocument/2006/relationships/tags" Target="../tags/tag389.xml"/><Relationship Id="rId12" Type="http://schemas.openxmlformats.org/officeDocument/2006/relationships/image" Target="../media/image8.png"/><Relationship Id="rId2" Type="http://schemas.openxmlformats.org/officeDocument/2006/relationships/tags" Target="../tags/tag384.xml"/><Relationship Id="rId1" Type="http://schemas.openxmlformats.org/officeDocument/2006/relationships/vmlDrawing" Target="../drawings/vmlDrawing90.vml"/><Relationship Id="rId6" Type="http://schemas.openxmlformats.org/officeDocument/2006/relationships/tags" Target="../tags/tag388.xml"/><Relationship Id="rId11" Type="http://schemas.openxmlformats.org/officeDocument/2006/relationships/image" Target="../media/image7.emf"/><Relationship Id="rId5" Type="http://schemas.openxmlformats.org/officeDocument/2006/relationships/tags" Target="../tags/tag387.xml"/><Relationship Id="rId10" Type="http://schemas.openxmlformats.org/officeDocument/2006/relationships/oleObject" Target="../embeddings/oleObject91.bin"/><Relationship Id="rId4" Type="http://schemas.openxmlformats.org/officeDocument/2006/relationships/tags" Target="../tags/tag386.xml"/><Relationship Id="rId9" Type="http://schemas.openxmlformats.org/officeDocument/2006/relationships/image" Target="../media/image6.jpeg"/></Relationships>
</file>

<file path=ppt/slideLayouts/_rels/slideLayout114.xml.rels><?xml version="1.0" encoding="UTF-8" standalone="yes"?>
<Relationships xmlns="http://schemas.openxmlformats.org/package/2006/relationships"><Relationship Id="rId8" Type="http://schemas.openxmlformats.org/officeDocument/2006/relationships/slideMaster" Target="../slideMasters/slideMaster15.xml"/><Relationship Id="rId3" Type="http://schemas.openxmlformats.org/officeDocument/2006/relationships/tags" Target="../tags/tag391.xml"/><Relationship Id="rId7" Type="http://schemas.openxmlformats.org/officeDocument/2006/relationships/tags" Target="../tags/tag395.xml"/><Relationship Id="rId12" Type="http://schemas.openxmlformats.org/officeDocument/2006/relationships/image" Target="../media/image7.emf"/><Relationship Id="rId2" Type="http://schemas.openxmlformats.org/officeDocument/2006/relationships/tags" Target="../tags/tag390.xml"/><Relationship Id="rId1" Type="http://schemas.openxmlformats.org/officeDocument/2006/relationships/vmlDrawing" Target="../drawings/vmlDrawing91.vml"/><Relationship Id="rId6" Type="http://schemas.openxmlformats.org/officeDocument/2006/relationships/tags" Target="../tags/tag394.xml"/><Relationship Id="rId11" Type="http://schemas.openxmlformats.org/officeDocument/2006/relationships/image" Target="../media/image8.png"/><Relationship Id="rId5" Type="http://schemas.openxmlformats.org/officeDocument/2006/relationships/tags" Target="../tags/tag393.xml"/><Relationship Id="rId10" Type="http://schemas.openxmlformats.org/officeDocument/2006/relationships/oleObject" Target="../embeddings/oleObject92.bin"/><Relationship Id="rId4" Type="http://schemas.openxmlformats.org/officeDocument/2006/relationships/tags" Target="../tags/tag392.xml"/><Relationship Id="rId9" Type="http://schemas.openxmlformats.org/officeDocument/2006/relationships/image" Target="../media/image9.jpeg"/></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397.xml"/><Relationship Id="rId7" Type="http://schemas.openxmlformats.org/officeDocument/2006/relationships/oleObject" Target="../embeddings/oleObject93.bin"/><Relationship Id="rId2" Type="http://schemas.openxmlformats.org/officeDocument/2006/relationships/tags" Target="../tags/tag396.xml"/><Relationship Id="rId1" Type="http://schemas.openxmlformats.org/officeDocument/2006/relationships/vmlDrawing" Target="../drawings/vmlDrawing92.vml"/><Relationship Id="rId6" Type="http://schemas.openxmlformats.org/officeDocument/2006/relationships/image" Target="../media/image10.jpeg"/><Relationship Id="rId5" Type="http://schemas.openxmlformats.org/officeDocument/2006/relationships/slideMaster" Target="../slideMasters/slideMaster15.xml"/><Relationship Id="rId4" Type="http://schemas.openxmlformats.org/officeDocument/2006/relationships/tags" Target="../tags/tag398.xml"/></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99.xml"/><Relationship Id="rId1" Type="http://schemas.openxmlformats.org/officeDocument/2006/relationships/vmlDrawing" Target="../drawings/vmlDrawing93.vml"/><Relationship Id="rId4" Type="http://schemas.openxmlformats.org/officeDocument/2006/relationships/oleObject" Target="../embeddings/oleObject94.bin"/></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vmlDrawing" Target="../drawings/vmlDrawing94.vml"/><Relationship Id="rId6" Type="http://schemas.openxmlformats.org/officeDocument/2006/relationships/oleObject" Target="../embeddings/oleObject95.bin"/><Relationship Id="rId5" Type="http://schemas.openxmlformats.org/officeDocument/2006/relationships/slideMaster" Target="../slideMasters/slideMaster15.xml"/><Relationship Id="rId4" Type="http://schemas.openxmlformats.org/officeDocument/2006/relationships/tags" Target="../tags/tag402.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vmlDrawing" Target="../drawings/vmlDrawing95.vml"/><Relationship Id="rId6" Type="http://schemas.openxmlformats.org/officeDocument/2006/relationships/oleObject" Target="../embeddings/oleObject96.bin"/><Relationship Id="rId5" Type="http://schemas.openxmlformats.org/officeDocument/2006/relationships/slideMaster" Target="../slideMasters/slideMaster15.xml"/><Relationship Id="rId4" Type="http://schemas.openxmlformats.org/officeDocument/2006/relationships/tags" Target="../tags/tag405.xml"/></Relationships>
</file>

<file path=ppt/slideLayouts/_rels/slideLayout119.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tags" Target="../tags/tag407.xml"/><Relationship Id="rId7" Type="http://schemas.openxmlformats.org/officeDocument/2006/relationships/slideMaster" Target="../slideMasters/slideMaster15.xml"/><Relationship Id="rId2" Type="http://schemas.openxmlformats.org/officeDocument/2006/relationships/tags" Target="../tags/tag406.xml"/><Relationship Id="rId1" Type="http://schemas.openxmlformats.org/officeDocument/2006/relationships/vmlDrawing" Target="../drawings/vmlDrawing96.vml"/><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tags" Target="../tags/tag408.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vmlDrawing" Target="../drawings/vmlDrawing13.v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Master" Target="../slideMasters/slideMaster15.xml"/><Relationship Id="rId1" Type="http://schemas.openxmlformats.org/officeDocument/2006/relationships/vmlDrawing" Target="../drawings/vmlDrawing97.vml"/></Relationships>
</file>

<file path=ppt/slideLayouts/_rels/slideLayout122.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420.xml"/><Relationship Id="rId7" Type="http://schemas.openxmlformats.org/officeDocument/2006/relationships/tags" Target="../tags/tag424.xml"/><Relationship Id="rId12" Type="http://schemas.openxmlformats.org/officeDocument/2006/relationships/image" Target="../media/image8.png"/><Relationship Id="rId2" Type="http://schemas.openxmlformats.org/officeDocument/2006/relationships/tags" Target="../tags/tag419.xml"/><Relationship Id="rId1" Type="http://schemas.openxmlformats.org/officeDocument/2006/relationships/vmlDrawing" Target="../drawings/vmlDrawing99.vml"/><Relationship Id="rId6" Type="http://schemas.openxmlformats.org/officeDocument/2006/relationships/tags" Target="../tags/tag423.xml"/><Relationship Id="rId11" Type="http://schemas.openxmlformats.org/officeDocument/2006/relationships/image" Target="../media/image7.emf"/><Relationship Id="rId5" Type="http://schemas.openxmlformats.org/officeDocument/2006/relationships/tags" Target="../tags/tag422.xml"/><Relationship Id="rId10" Type="http://schemas.openxmlformats.org/officeDocument/2006/relationships/oleObject" Target="../embeddings/oleObject100.bin"/><Relationship Id="rId4" Type="http://schemas.openxmlformats.org/officeDocument/2006/relationships/tags" Target="../tags/tag421.xml"/><Relationship Id="rId9" Type="http://schemas.openxmlformats.org/officeDocument/2006/relationships/image" Target="../media/image6.jpeg"/></Relationships>
</file>

<file path=ppt/slideLayouts/_rels/slideLayout123.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426.xml"/><Relationship Id="rId7" Type="http://schemas.openxmlformats.org/officeDocument/2006/relationships/tags" Target="../tags/tag430.xml"/><Relationship Id="rId12" Type="http://schemas.openxmlformats.org/officeDocument/2006/relationships/image" Target="../media/image7.emf"/><Relationship Id="rId2" Type="http://schemas.openxmlformats.org/officeDocument/2006/relationships/tags" Target="../tags/tag425.xml"/><Relationship Id="rId1" Type="http://schemas.openxmlformats.org/officeDocument/2006/relationships/vmlDrawing" Target="../drawings/vmlDrawing100.vml"/><Relationship Id="rId6" Type="http://schemas.openxmlformats.org/officeDocument/2006/relationships/tags" Target="../tags/tag429.xml"/><Relationship Id="rId11" Type="http://schemas.openxmlformats.org/officeDocument/2006/relationships/image" Target="../media/image8.png"/><Relationship Id="rId5" Type="http://schemas.openxmlformats.org/officeDocument/2006/relationships/tags" Target="../tags/tag428.xml"/><Relationship Id="rId10" Type="http://schemas.openxmlformats.org/officeDocument/2006/relationships/oleObject" Target="../embeddings/oleObject101.bin"/><Relationship Id="rId4" Type="http://schemas.openxmlformats.org/officeDocument/2006/relationships/tags" Target="../tags/tag427.xml"/><Relationship Id="rId9" Type="http://schemas.openxmlformats.org/officeDocument/2006/relationships/image" Target="../media/image9.jpeg"/></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432.xml"/><Relationship Id="rId7" Type="http://schemas.openxmlformats.org/officeDocument/2006/relationships/oleObject" Target="../embeddings/oleObject102.bin"/><Relationship Id="rId2" Type="http://schemas.openxmlformats.org/officeDocument/2006/relationships/tags" Target="../tags/tag431.xml"/><Relationship Id="rId1" Type="http://schemas.openxmlformats.org/officeDocument/2006/relationships/vmlDrawing" Target="../drawings/vmlDrawing101.vml"/><Relationship Id="rId6" Type="http://schemas.openxmlformats.org/officeDocument/2006/relationships/image" Target="../media/image10.jpeg"/><Relationship Id="rId5" Type="http://schemas.openxmlformats.org/officeDocument/2006/relationships/slideMaster" Target="../slideMasters/slideMaster16.xml"/><Relationship Id="rId4" Type="http://schemas.openxmlformats.org/officeDocument/2006/relationships/tags" Target="../tags/tag433.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34.xml"/><Relationship Id="rId1" Type="http://schemas.openxmlformats.org/officeDocument/2006/relationships/vmlDrawing" Target="../drawings/vmlDrawing102.vml"/><Relationship Id="rId4" Type="http://schemas.openxmlformats.org/officeDocument/2006/relationships/oleObject" Target="../embeddings/oleObject103.bin"/></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436.xml"/><Relationship Id="rId2" Type="http://schemas.openxmlformats.org/officeDocument/2006/relationships/tags" Target="../tags/tag435.xml"/><Relationship Id="rId1" Type="http://schemas.openxmlformats.org/officeDocument/2006/relationships/vmlDrawing" Target="../drawings/vmlDrawing103.vml"/><Relationship Id="rId6" Type="http://schemas.openxmlformats.org/officeDocument/2006/relationships/oleObject" Target="../embeddings/oleObject104.bin"/><Relationship Id="rId5" Type="http://schemas.openxmlformats.org/officeDocument/2006/relationships/slideMaster" Target="../slideMasters/slideMaster16.xml"/><Relationship Id="rId4" Type="http://schemas.openxmlformats.org/officeDocument/2006/relationships/tags" Target="../tags/tag437.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vmlDrawing" Target="../drawings/vmlDrawing104.vml"/><Relationship Id="rId6" Type="http://schemas.openxmlformats.org/officeDocument/2006/relationships/oleObject" Target="../embeddings/oleObject105.bin"/><Relationship Id="rId5" Type="http://schemas.openxmlformats.org/officeDocument/2006/relationships/slideMaster" Target="../slideMasters/slideMaster16.xml"/><Relationship Id="rId4" Type="http://schemas.openxmlformats.org/officeDocument/2006/relationships/tags" Target="../tags/tag440.xml"/></Relationships>
</file>

<file path=ppt/slideLayouts/_rels/slideLayout128.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tags" Target="../tags/tag442.xml"/><Relationship Id="rId7" Type="http://schemas.openxmlformats.org/officeDocument/2006/relationships/slideMaster" Target="../slideMasters/slideMaster16.xml"/><Relationship Id="rId2" Type="http://schemas.openxmlformats.org/officeDocument/2006/relationships/tags" Target="../tags/tag441.xml"/><Relationship Id="rId1" Type="http://schemas.openxmlformats.org/officeDocument/2006/relationships/vmlDrawing" Target="../drawings/vmlDrawing105.vml"/><Relationship Id="rId6" Type="http://schemas.openxmlformats.org/officeDocument/2006/relationships/tags" Target="../tags/tag445.xml"/><Relationship Id="rId5" Type="http://schemas.openxmlformats.org/officeDocument/2006/relationships/tags" Target="../tags/tag444.xml"/><Relationship Id="rId4" Type="http://schemas.openxmlformats.org/officeDocument/2006/relationships/tags" Target="../tags/tag44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vmlDrawing" Target="../drawings/vmlDrawing15.vml"/><Relationship Id="rId6" Type="http://schemas.openxmlformats.org/officeDocument/2006/relationships/image" Target="../media/image18.png"/><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Master" Target="../slideMasters/slideMaster16.xml"/><Relationship Id="rId1" Type="http://schemas.openxmlformats.org/officeDocument/2006/relationships/vmlDrawing" Target="../drawings/vmlDrawing106.vml"/></Relationships>
</file>

<file path=ppt/slideLayouts/_rels/slideLayout131.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55.xml"/><Relationship Id="rId7" Type="http://schemas.openxmlformats.org/officeDocument/2006/relationships/tags" Target="../tags/tag459.xml"/><Relationship Id="rId12" Type="http://schemas.openxmlformats.org/officeDocument/2006/relationships/image" Target="../media/image8.png"/><Relationship Id="rId2" Type="http://schemas.openxmlformats.org/officeDocument/2006/relationships/tags" Target="../tags/tag454.xml"/><Relationship Id="rId1" Type="http://schemas.openxmlformats.org/officeDocument/2006/relationships/vmlDrawing" Target="../drawings/vmlDrawing108.vml"/><Relationship Id="rId6" Type="http://schemas.openxmlformats.org/officeDocument/2006/relationships/tags" Target="../tags/tag458.xml"/><Relationship Id="rId11" Type="http://schemas.openxmlformats.org/officeDocument/2006/relationships/image" Target="../media/image7.emf"/><Relationship Id="rId5" Type="http://schemas.openxmlformats.org/officeDocument/2006/relationships/tags" Target="../tags/tag457.xml"/><Relationship Id="rId10" Type="http://schemas.openxmlformats.org/officeDocument/2006/relationships/oleObject" Target="../embeddings/oleObject109.bin"/><Relationship Id="rId4" Type="http://schemas.openxmlformats.org/officeDocument/2006/relationships/tags" Target="../tags/tag456.xml"/><Relationship Id="rId9" Type="http://schemas.openxmlformats.org/officeDocument/2006/relationships/image" Target="../media/image6.jpeg"/></Relationships>
</file>

<file path=ppt/slideLayouts/_rels/slideLayout132.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61.xml"/><Relationship Id="rId7" Type="http://schemas.openxmlformats.org/officeDocument/2006/relationships/tags" Target="../tags/tag465.xml"/><Relationship Id="rId12" Type="http://schemas.openxmlformats.org/officeDocument/2006/relationships/image" Target="../media/image7.emf"/><Relationship Id="rId2" Type="http://schemas.openxmlformats.org/officeDocument/2006/relationships/tags" Target="../tags/tag460.xml"/><Relationship Id="rId1" Type="http://schemas.openxmlformats.org/officeDocument/2006/relationships/vmlDrawing" Target="../drawings/vmlDrawing109.vml"/><Relationship Id="rId6" Type="http://schemas.openxmlformats.org/officeDocument/2006/relationships/tags" Target="../tags/tag464.xml"/><Relationship Id="rId11" Type="http://schemas.openxmlformats.org/officeDocument/2006/relationships/image" Target="../media/image8.png"/><Relationship Id="rId5" Type="http://schemas.openxmlformats.org/officeDocument/2006/relationships/tags" Target="../tags/tag463.xml"/><Relationship Id="rId10" Type="http://schemas.openxmlformats.org/officeDocument/2006/relationships/oleObject" Target="../embeddings/oleObject110.bin"/><Relationship Id="rId4" Type="http://schemas.openxmlformats.org/officeDocument/2006/relationships/tags" Target="../tags/tag462.xml"/><Relationship Id="rId9" Type="http://schemas.openxmlformats.org/officeDocument/2006/relationships/image" Target="../media/image9.jpeg"/></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467.xml"/><Relationship Id="rId7" Type="http://schemas.openxmlformats.org/officeDocument/2006/relationships/oleObject" Target="../embeddings/oleObject111.bin"/><Relationship Id="rId2" Type="http://schemas.openxmlformats.org/officeDocument/2006/relationships/tags" Target="../tags/tag466.xml"/><Relationship Id="rId1" Type="http://schemas.openxmlformats.org/officeDocument/2006/relationships/vmlDrawing" Target="../drawings/vmlDrawing110.vml"/><Relationship Id="rId6" Type="http://schemas.openxmlformats.org/officeDocument/2006/relationships/image" Target="../media/image10.jpeg"/><Relationship Id="rId5" Type="http://schemas.openxmlformats.org/officeDocument/2006/relationships/slideMaster" Target="../slideMasters/slideMaster17.xml"/><Relationship Id="rId4" Type="http://schemas.openxmlformats.org/officeDocument/2006/relationships/tags" Target="../tags/tag468.xml"/></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69.xml"/><Relationship Id="rId1" Type="http://schemas.openxmlformats.org/officeDocument/2006/relationships/vmlDrawing" Target="../drawings/vmlDrawing111.vml"/><Relationship Id="rId4" Type="http://schemas.openxmlformats.org/officeDocument/2006/relationships/oleObject" Target="../embeddings/oleObject112.bin"/></Relationships>
</file>

<file path=ppt/slideLayouts/_rels/slideLayout135.xml.rels><?xml version="1.0" encoding="UTF-8" standalone="yes"?>
<Relationships xmlns="http://schemas.openxmlformats.org/package/2006/relationships"><Relationship Id="rId3" Type="http://schemas.openxmlformats.org/officeDocument/2006/relationships/tags" Target="../tags/tag471.xml"/><Relationship Id="rId2" Type="http://schemas.openxmlformats.org/officeDocument/2006/relationships/tags" Target="../tags/tag470.xml"/><Relationship Id="rId1" Type="http://schemas.openxmlformats.org/officeDocument/2006/relationships/vmlDrawing" Target="../drawings/vmlDrawing112.vml"/><Relationship Id="rId6" Type="http://schemas.openxmlformats.org/officeDocument/2006/relationships/oleObject" Target="../embeddings/oleObject113.bin"/><Relationship Id="rId5" Type="http://schemas.openxmlformats.org/officeDocument/2006/relationships/slideMaster" Target="../slideMasters/slideMaster17.xml"/><Relationship Id="rId4" Type="http://schemas.openxmlformats.org/officeDocument/2006/relationships/tags" Target="../tags/tag472.xml"/></Relationships>
</file>

<file path=ppt/slideLayouts/_rels/slideLayout136.xml.rels><?xml version="1.0" encoding="UTF-8" standalone="yes"?>
<Relationships xmlns="http://schemas.openxmlformats.org/package/2006/relationships"><Relationship Id="rId3" Type="http://schemas.openxmlformats.org/officeDocument/2006/relationships/tags" Target="../tags/tag474.xml"/><Relationship Id="rId2" Type="http://schemas.openxmlformats.org/officeDocument/2006/relationships/tags" Target="../tags/tag473.xml"/><Relationship Id="rId1" Type="http://schemas.openxmlformats.org/officeDocument/2006/relationships/vmlDrawing" Target="../drawings/vmlDrawing113.vml"/><Relationship Id="rId6" Type="http://schemas.openxmlformats.org/officeDocument/2006/relationships/oleObject" Target="../embeddings/oleObject114.bin"/><Relationship Id="rId5" Type="http://schemas.openxmlformats.org/officeDocument/2006/relationships/slideMaster" Target="../slideMasters/slideMaster17.xml"/><Relationship Id="rId4" Type="http://schemas.openxmlformats.org/officeDocument/2006/relationships/tags" Target="../tags/tag475.xml"/></Relationships>
</file>

<file path=ppt/slideLayouts/_rels/slideLayout137.xml.rels><?xml version="1.0" encoding="UTF-8" standalone="yes"?>
<Relationships xmlns="http://schemas.openxmlformats.org/package/2006/relationships"><Relationship Id="rId8" Type="http://schemas.openxmlformats.org/officeDocument/2006/relationships/oleObject" Target="../embeddings/oleObject115.bin"/><Relationship Id="rId3" Type="http://schemas.openxmlformats.org/officeDocument/2006/relationships/tags" Target="../tags/tag477.xml"/><Relationship Id="rId7" Type="http://schemas.openxmlformats.org/officeDocument/2006/relationships/slideMaster" Target="../slideMasters/slideMaster17.xml"/><Relationship Id="rId2" Type="http://schemas.openxmlformats.org/officeDocument/2006/relationships/tags" Target="../tags/tag476.xml"/><Relationship Id="rId1" Type="http://schemas.openxmlformats.org/officeDocument/2006/relationships/vmlDrawing" Target="../drawings/vmlDrawing114.vml"/><Relationship Id="rId6" Type="http://schemas.openxmlformats.org/officeDocument/2006/relationships/tags" Target="../tags/tag480.xml"/><Relationship Id="rId5" Type="http://schemas.openxmlformats.org/officeDocument/2006/relationships/tags" Target="../tags/tag479.xml"/><Relationship Id="rId4" Type="http://schemas.openxmlformats.org/officeDocument/2006/relationships/tags" Target="../tags/tag47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Master" Target="../slideMasters/slideMaster17.xml"/><Relationship Id="rId1" Type="http://schemas.openxmlformats.org/officeDocument/2006/relationships/vmlDrawing" Target="../drawings/vmlDrawing115.v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image" Target="../media/image9.jpeg"/><Relationship Id="rId4"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90.xml"/><Relationship Id="rId7" Type="http://schemas.openxmlformats.org/officeDocument/2006/relationships/tags" Target="../tags/tag494.xml"/><Relationship Id="rId12" Type="http://schemas.openxmlformats.org/officeDocument/2006/relationships/image" Target="../media/image8.png"/><Relationship Id="rId2" Type="http://schemas.openxmlformats.org/officeDocument/2006/relationships/tags" Target="../tags/tag489.xml"/><Relationship Id="rId1" Type="http://schemas.openxmlformats.org/officeDocument/2006/relationships/vmlDrawing" Target="../drawings/vmlDrawing117.vml"/><Relationship Id="rId6" Type="http://schemas.openxmlformats.org/officeDocument/2006/relationships/tags" Target="../tags/tag493.xml"/><Relationship Id="rId11" Type="http://schemas.openxmlformats.org/officeDocument/2006/relationships/image" Target="../media/image7.emf"/><Relationship Id="rId5" Type="http://schemas.openxmlformats.org/officeDocument/2006/relationships/tags" Target="../tags/tag492.xml"/><Relationship Id="rId10" Type="http://schemas.openxmlformats.org/officeDocument/2006/relationships/oleObject" Target="../embeddings/oleObject118.bin"/><Relationship Id="rId4" Type="http://schemas.openxmlformats.org/officeDocument/2006/relationships/tags" Target="../tags/tag491.xml"/><Relationship Id="rId9" Type="http://schemas.openxmlformats.org/officeDocument/2006/relationships/image" Target="../media/image6.jpeg"/></Relationships>
</file>

<file path=ppt/slideLayouts/_rels/slideLayout141.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96.xml"/><Relationship Id="rId7" Type="http://schemas.openxmlformats.org/officeDocument/2006/relationships/tags" Target="../tags/tag500.xml"/><Relationship Id="rId12" Type="http://schemas.openxmlformats.org/officeDocument/2006/relationships/image" Target="../media/image7.emf"/><Relationship Id="rId2" Type="http://schemas.openxmlformats.org/officeDocument/2006/relationships/tags" Target="../tags/tag495.xml"/><Relationship Id="rId1" Type="http://schemas.openxmlformats.org/officeDocument/2006/relationships/vmlDrawing" Target="../drawings/vmlDrawing118.vml"/><Relationship Id="rId6" Type="http://schemas.openxmlformats.org/officeDocument/2006/relationships/tags" Target="../tags/tag499.xml"/><Relationship Id="rId11" Type="http://schemas.openxmlformats.org/officeDocument/2006/relationships/image" Target="../media/image8.png"/><Relationship Id="rId5" Type="http://schemas.openxmlformats.org/officeDocument/2006/relationships/tags" Target="../tags/tag498.xml"/><Relationship Id="rId10" Type="http://schemas.openxmlformats.org/officeDocument/2006/relationships/oleObject" Target="../embeddings/oleObject119.bin"/><Relationship Id="rId4" Type="http://schemas.openxmlformats.org/officeDocument/2006/relationships/tags" Target="../tags/tag497.xml"/><Relationship Id="rId9" Type="http://schemas.openxmlformats.org/officeDocument/2006/relationships/image" Target="../media/image9.jpeg"/></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502.xml"/><Relationship Id="rId7" Type="http://schemas.openxmlformats.org/officeDocument/2006/relationships/oleObject" Target="../embeddings/oleObject120.bin"/><Relationship Id="rId2" Type="http://schemas.openxmlformats.org/officeDocument/2006/relationships/tags" Target="../tags/tag501.xml"/><Relationship Id="rId1" Type="http://schemas.openxmlformats.org/officeDocument/2006/relationships/vmlDrawing" Target="../drawings/vmlDrawing119.vml"/><Relationship Id="rId6" Type="http://schemas.openxmlformats.org/officeDocument/2006/relationships/image" Target="../media/image10.jpeg"/><Relationship Id="rId5" Type="http://schemas.openxmlformats.org/officeDocument/2006/relationships/slideMaster" Target="../slideMasters/slideMaster18.xml"/><Relationship Id="rId4" Type="http://schemas.openxmlformats.org/officeDocument/2006/relationships/tags" Target="../tags/tag503.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504.xml"/><Relationship Id="rId1" Type="http://schemas.openxmlformats.org/officeDocument/2006/relationships/vmlDrawing" Target="../drawings/vmlDrawing120.vml"/><Relationship Id="rId4" Type="http://schemas.openxmlformats.org/officeDocument/2006/relationships/oleObject" Target="../embeddings/oleObject121.bin"/></Relationships>
</file>

<file path=ppt/slideLayouts/_rels/slideLayout144.xml.rels><?xml version="1.0" encoding="UTF-8" standalone="yes"?>
<Relationships xmlns="http://schemas.openxmlformats.org/package/2006/relationships"><Relationship Id="rId3" Type="http://schemas.openxmlformats.org/officeDocument/2006/relationships/tags" Target="../tags/tag506.xml"/><Relationship Id="rId2" Type="http://schemas.openxmlformats.org/officeDocument/2006/relationships/tags" Target="../tags/tag505.xml"/><Relationship Id="rId1" Type="http://schemas.openxmlformats.org/officeDocument/2006/relationships/vmlDrawing" Target="../drawings/vmlDrawing121.vml"/><Relationship Id="rId6" Type="http://schemas.openxmlformats.org/officeDocument/2006/relationships/oleObject" Target="../embeddings/oleObject122.bin"/><Relationship Id="rId5" Type="http://schemas.openxmlformats.org/officeDocument/2006/relationships/slideMaster" Target="../slideMasters/slideMaster18.xml"/><Relationship Id="rId4" Type="http://schemas.openxmlformats.org/officeDocument/2006/relationships/tags" Target="../tags/tag507.xml"/></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509.xml"/><Relationship Id="rId2" Type="http://schemas.openxmlformats.org/officeDocument/2006/relationships/tags" Target="../tags/tag508.xml"/><Relationship Id="rId1" Type="http://schemas.openxmlformats.org/officeDocument/2006/relationships/vmlDrawing" Target="../drawings/vmlDrawing122.vml"/><Relationship Id="rId6" Type="http://schemas.openxmlformats.org/officeDocument/2006/relationships/oleObject" Target="../embeddings/oleObject123.bin"/><Relationship Id="rId5" Type="http://schemas.openxmlformats.org/officeDocument/2006/relationships/slideMaster" Target="../slideMasters/slideMaster18.xml"/><Relationship Id="rId4" Type="http://schemas.openxmlformats.org/officeDocument/2006/relationships/tags" Target="../tags/tag510.xml"/></Relationships>
</file>

<file path=ppt/slideLayouts/_rels/slideLayout146.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tags" Target="../tags/tag512.xml"/><Relationship Id="rId7" Type="http://schemas.openxmlformats.org/officeDocument/2006/relationships/slideMaster" Target="../slideMasters/slideMaster18.xml"/><Relationship Id="rId2" Type="http://schemas.openxmlformats.org/officeDocument/2006/relationships/tags" Target="../tags/tag511.xml"/><Relationship Id="rId1" Type="http://schemas.openxmlformats.org/officeDocument/2006/relationships/vmlDrawing" Target="../drawings/vmlDrawing123.vml"/><Relationship Id="rId6" Type="http://schemas.openxmlformats.org/officeDocument/2006/relationships/tags" Target="../tags/tag515.xml"/><Relationship Id="rId5" Type="http://schemas.openxmlformats.org/officeDocument/2006/relationships/tags" Target="../tags/tag514.xml"/><Relationship Id="rId4" Type="http://schemas.openxmlformats.org/officeDocument/2006/relationships/tags" Target="../tags/tag5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8.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Master" Target="../slideMasters/slideMaster18.xml"/><Relationship Id="rId1" Type="http://schemas.openxmlformats.org/officeDocument/2006/relationships/vmlDrawing" Target="../drawings/vmlDrawing124.vml"/></Relationships>
</file>

<file path=ppt/slideLayouts/_rels/slideLayout149.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525.xml"/><Relationship Id="rId7" Type="http://schemas.openxmlformats.org/officeDocument/2006/relationships/tags" Target="../tags/tag529.xml"/><Relationship Id="rId12" Type="http://schemas.openxmlformats.org/officeDocument/2006/relationships/image" Target="../media/image8.png"/><Relationship Id="rId2" Type="http://schemas.openxmlformats.org/officeDocument/2006/relationships/tags" Target="../tags/tag524.xml"/><Relationship Id="rId1" Type="http://schemas.openxmlformats.org/officeDocument/2006/relationships/vmlDrawing" Target="../drawings/vmlDrawing126.vml"/><Relationship Id="rId6" Type="http://schemas.openxmlformats.org/officeDocument/2006/relationships/tags" Target="../tags/tag528.xml"/><Relationship Id="rId11" Type="http://schemas.openxmlformats.org/officeDocument/2006/relationships/image" Target="../media/image7.emf"/><Relationship Id="rId5" Type="http://schemas.openxmlformats.org/officeDocument/2006/relationships/tags" Target="../tags/tag527.xml"/><Relationship Id="rId10" Type="http://schemas.openxmlformats.org/officeDocument/2006/relationships/oleObject" Target="../embeddings/oleObject127.bin"/><Relationship Id="rId4" Type="http://schemas.openxmlformats.org/officeDocument/2006/relationships/tags" Target="../tags/tag526.xml"/><Relationship Id="rId9"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50.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531.xml"/><Relationship Id="rId7" Type="http://schemas.openxmlformats.org/officeDocument/2006/relationships/tags" Target="../tags/tag535.xml"/><Relationship Id="rId12" Type="http://schemas.openxmlformats.org/officeDocument/2006/relationships/image" Target="../media/image7.emf"/><Relationship Id="rId2" Type="http://schemas.openxmlformats.org/officeDocument/2006/relationships/tags" Target="../tags/tag530.xml"/><Relationship Id="rId1" Type="http://schemas.openxmlformats.org/officeDocument/2006/relationships/vmlDrawing" Target="../drawings/vmlDrawing127.vml"/><Relationship Id="rId6" Type="http://schemas.openxmlformats.org/officeDocument/2006/relationships/tags" Target="../tags/tag534.xml"/><Relationship Id="rId11" Type="http://schemas.openxmlformats.org/officeDocument/2006/relationships/image" Target="../media/image8.png"/><Relationship Id="rId5" Type="http://schemas.openxmlformats.org/officeDocument/2006/relationships/tags" Target="../tags/tag533.xml"/><Relationship Id="rId10" Type="http://schemas.openxmlformats.org/officeDocument/2006/relationships/oleObject" Target="../embeddings/oleObject128.bin"/><Relationship Id="rId4" Type="http://schemas.openxmlformats.org/officeDocument/2006/relationships/tags" Target="../tags/tag532.xml"/><Relationship Id="rId9" Type="http://schemas.openxmlformats.org/officeDocument/2006/relationships/image" Target="../media/image9.jpeg"/></Relationships>
</file>

<file path=ppt/slideLayouts/_rels/slideLayout151.xml.rels><?xml version="1.0" encoding="UTF-8" standalone="yes"?>
<Relationships xmlns="http://schemas.openxmlformats.org/package/2006/relationships"><Relationship Id="rId3" Type="http://schemas.openxmlformats.org/officeDocument/2006/relationships/tags" Target="../tags/tag537.xml"/><Relationship Id="rId7" Type="http://schemas.openxmlformats.org/officeDocument/2006/relationships/oleObject" Target="../embeddings/oleObject129.bin"/><Relationship Id="rId2" Type="http://schemas.openxmlformats.org/officeDocument/2006/relationships/tags" Target="../tags/tag536.xml"/><Relationship Id="rId1" Type="http://schemas.openxmlformats.org/officeDocument/2006/relationships/vmlDrawing" Target="../drawings/vmlDrawing128.vml"/><Relationship Id="rId6" Type="http://schemas.openxmlformats.org/officeDocument/2006/relationships/image" Target="../media/image10.jpeg"/><Relationship Id="rId5" Type="http://schemas.openxmlformats.org/officeDocument/2006/relationships/slideMaster" Target="../slideMasters/slideMaster19.xml"/><Relationship Id="rId4" Type="http://schemas.openxmlformats.org/officeDocument/2006/relationships/tags" Target="../tags/tag538.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39.xml"/><Relationship Id="rId1" Type="http://schemas.openxmlformats.org/officeDocument/2006/relationships/vmlDrawing" Target="../drawings/vmlDrawing129.vml"/><Relationship Id="rId4" Type="http://schemas.openxmlformats.org/officeDocument/2006/relationships/oleObject" Target="../embeddings/oleObject130.bin"/></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541.xml"/><Relationship Id="rId2" Type="http://schemas.openxmlformats.org/officeDocument/2006/relationships/tags" Target="../tags/tag540.xml"/><Relationship Id="rId1" Type="http://schemas.openxmlformats.org/officeDocument/2006/relationships/vmlDrawing" Target="../drawings/vmlDrawing130.vml"/><Relationship Id="rId6" Type="http://schemas.openxmlformats.org/officeDocument/2006/relationships/oleObject" Target="../embeddings/oleObject131.bin"/><Relationship Id="rId5" Type="http://schemas.openxmlformats.org/officeDocument/2006/relationships/slideMaster" Target="../slideMasters/slideMaster19.xml"/><Relationship Id="rId4" Type="http://schemas.openxmlformats.org/officeDocument/2006/relationships/tags" Target="../tags/tag542.xml"/></Relationships>
</file>

<file path=ppt/slideLayouts/_rels/slideLayout154.xml.rels><?xml version="1.0" encoding="UTF-8" standalone="yes"?>
<Relationships xmlns="http://schemas.openxmlformats.org/package/2006/relationships"><Relationship Id="rId3" Type="http://schemas.openxmlformats.org/officeDocument/2006/relationships/tags" Target="../tags/tag544.xml"/><Relationship Id="rId2" Type="http://schemas.openxmlformats.org/officeDocument/2006/relationships/tags" Target="../tags/tag543.xml"/><Relationship Id="rId1" Type="http://schemas.openxmlformats.org/officeDocument/2006/relationships/vmlDrawing" Target="../drawings/vmlDrawing131.vml"/><Relationship Id="rId6" Type="http://schemas.openxmlformats.org/officeDocument/2006/relationships/oleObject" Target="../embeddings/oleObject132.bin"/><Relationship Id="rId5" Type="http://schemas.openxmlformats.org/officeDocument/2006/relationships/slideMaster" Target="../slideMasters/slideMaster19.xml"/><Relationship Id="rId4" Type="http://schemas.openxmlformats.org/officeDocument/2006/relationships/tags" Target="../tags/tag545.xml"/></Relationships>
</file>

<file path=ppt/slideLayouts/_rels/slideLayout155.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tags" Target="../tags/tag547.xml"/><Relationship Id="rId7" Type="http://schemas.openxmlformats.org/officeDocument/2006/relationships/slideMaster" Target="../slideMasters/slideMaster19.xml"/><Relationship Id="rId2" Type="http://schemas.openxmlformats.org/officeDocument/2006/relationships/tags" Target="../tags/tag546.xml"/><Relationship Id="rId1" Type="http://schemas.openxmlformats.org/officeDocument/2006/relationships/vmlDrawing" Target="../drawings/vmlDrawing132.vml"/><Relationship Id="rId6" Type="http://schemas.openxmlformats.org/officeDocument/2006/relationships/tags" Target="../tags/tag550.xml"/><Relationship Id="rId5" Type="http://schemas.openxmlformats.org/officeDocument/2006/relationships/tags" Target="../tags/tag549.xml"/><Relationship Id="rId4" Type="http://schemas.openxmlformats.org/officeDocument/2006/relationships/tags" Target="../tags/tag54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7.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Master" Target="../slideMasters/slideMaster19.xml"/><Relationship Id="rId1" Type="http://schemas.openxmlformats.org/officeDocument/2006/relationships/vmlDrawing" Target="../drawings/vmlDrawing133.vml"/></Relationships>
</file>

<file path=ppt/slideLayouts/_rels/slideLayout158.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60.xml"/><Relationship Id="rId7" Type="http://schemas.openxmlformats.org/officeDocument/2006/relationships/tags" Target="../tags/tag564.xml"/><Relationship Id="rId12" Type="http://schemas.openxmlformats.org/officeDocument/2006/relationships/image" Target="../media/image8.png"/><Relationship Id="rId2" Type="http://schemas.openxmlformats.org/officeDocument/2006/relationships/tags" Target="../tags/tag559.xml"/><Relationship Id="rId1" Type="http://schemas.openxmlformats.org/officeDocument/2006/relationships/vmlDrawing" Target="../drawings/vmlDrawing135.vml"/><Relationship Id="rId6" Type="http://schemas.openxmlformats.org/officeDocument/2006/relationships/tags" Target="../tags/tag563.xml"/><Relationship Id="rId11" Type="http://schemas.openxmlformats.org/officeDocument/2006/relationships/image" Target="../media/image7.emf"/><Relationship Id="rId5" Type="http://schemas.openxmlformats.org/officeDocument/2006/relationships/tags" Target="../tags/tag562.xml"/><Relationship Id="rId10" Type="http://schemas.openxmlformats.org/officeDocument/2006/relationships/oleObject" Target="../embeddings/oleObject136.bin"/><Relationship Id="rId4" Type="http://schemas.openxmlformats.org/officeDocument/2006/relationships/tags" Target="../tags/tag561.xml"/><Relationship Id="rId9" Type="http://schemas.openxmlformats.org/officeDocument/2006/relationships/image" Target="../media/image6.jpeg"/></Relationships>
</file>

<file path=ppt/slideLayouts/_rels/slideLayout159.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7.emf"/><Relationship Id="rId2" Type="http://schemas.openxmlformats.org/officeDocument/2006/relationships/tags" Target="../tags/tag565.xml"/><Relationship Id="rId1" Type="http://schemas.openxmlformats.org/officeDocument/2006/relationships/vmlDrawing" Target="../drawings/vmlDrawing136.vml"/><Relationship Id="rId6" Type="http://schemas.openxmlformats.org/officeDocument/2006/relationships/tags" Target="../tags/tag569.xml"/><Relationship Id="rId11" Type="http://schemas.openxmlformats.org/officeDocument/2006/relationships/image" Target="../media/image8.png"/><Relationship Id="rId5" Type="http://schemas.openxmlformats.org/officeDocument/2006/relationships/tags" Target="../tags/tag568.xml"/><Relationship Id="rId10" Type="http://schemas.openxmlformats.org/officeDocument/2006/relationships/oleObject" Target="../embeddings/oleObject137.bin"/><Relationship Id="rId4" Type="http://schemas.openxmlformats.org/officeDocument/2006/relationships/tags" Target="../tags/tag567.xml"/><Relationship Id="rId9"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5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Layouts/_rels/slideLayout160.xml.rels><?xml version="1.0" encoding="UTF-8" standalone="yes"?>
<Relationships xmlns="http://schemas.openxmlformats.org/package/2006/relationships"><Relationship Id="rId3" Type="http://schemas.openxmlformats.org/officeDocument/2006/relationships/tags" Target="../tags/tag572.xml"/><Relationship Id="rId7" Type="http://schemas.openxmlformats.org/officeDocument/2006/relationships/oleObject" Target="../embeddings/oleObject138.bin"/><Relationship Id="rId2" Type="http://schemas.openxmlformats.org/officeDocument/2006/relationships/tags" Target="../tags/tag571.xml"/><Relationship Id="rId1" Type="http://schemas.openxmlformats.org/officeDocument/2006/relationships/vmlDrawing" Target="../drawings/vmlDrawing137.vml"/><Relationship Id="rId6" Type="http://schemas.openxmlformats.org/officeDocument/2006/relationships/image" Target="../media/image10.jpeg"/><Relationship Id="rId5" Type="http://schemas.openxmlformats.org/officeDocument/2006/relationships/slideMaster" Target="../slideMasters/slideMaster20.xml"/><Relationship Id="rId4" Type="http://schemas.openxmlformats.org/officeDocument/2006/relationships/tags" Target="../tags/tag573.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74.xml"/><Relationship Id="rId1" Type="http://schemas.openxmlformats.org/officeDocument/2006/relationships/vmlDrawing" Target="../drawings/vmlDrawing138.vml"/><Relationship Id="rId4" Type="http://schemas.openxmlformats.org/officeDocument/2006/relationships/oleObject" Target="../embeddings/oleObject139.bin"/></Relationships>
</file>

<file path=ppt/slideLayouts/_rels/slideLayout162.xml.rels><?xml version="1.0" encoding="UTF-8" standalone="yes"?>
<Relationships xmlns="http://schemas.openxmlformats.org/package/2006/relationships"><Relationship Id="rId3" Type="http://schemas.openxmlformats.org/officeDocument/2006/relationships/tags" Target="../tags/tag576.xml"/><Relationship Id="rId2" Type="http://schemas.openxmlformats.org/officeDocument/2006/relationships/tags" Target="../tags/tag575.xml"/><Relationship Id="rId1" Type="http://schemas.openxmlformats.org/officeDocument/2006/relationships/vmlDrawing" Target="../drawings/vmlDrawing139.vml"/><Relationship Id="rId6" Type="http://schemas.openxmlformats.org/officeDocument/2006/relationships/oleObject" Target="../embeddings/oleObject140.bin"/><Relationship Id="rId5" Type="http://schemas.openxmlformats.org/officeDocument/2006/relationships/slideMaster" Target="../slideMasters/slideMaster20.xml"/><Relationship Id="rId4" Type="http://schemas.openxmlformats.org/officeDocument/2006/relationships/tags" Target="../tags/tag577.xml"/></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579.xml"/><Relationship Id="rId2" Type="http://schemas.openxmlformats.org/officeDocument/2006/relationships/tags" Target="../tags/tag578.xml"/><Relationship Id="rId1" Type="http://schemas.openxmlformats.org/officeDocument/2006/relationships/vmlDrawing" Target="../drawings/vmlDrawing140.vml"/><Relationship Id="rId6" Type="http://schemas.openxmlformats.org/officeDocument/2006/relationships/oleObject" Target="../embeddings/oleObject141.bin"/><Relationship Id="rId5" Type="http://schemas.openxmlformats.org/officeDocument/2006/relationships/slideMaster" Target="../slideMasters/slideMaster20.xml"/><Relationship Id="rId4" Type="http://schemas.openxmlformats.org/officeDocument/2006/relationships/tags" Target="../tags/tag580.xml"/></Relationships>
</file>

<file path=ppt/slideLayouts/_rels/slideLayout164.xml.rels><?xml version="1.0" encoding="UTF-8" standalone="yes"?>
<Relationships xmlns="http://schemas.openxmlformats.org/package/2006/relationships"><Relationship Id="rId8" Type="http://schemas.openxmlformats.org/officeDocument/2006/relationships/oleObject" Target="../embeddings/oleObject142.bin"/><Relationship Id="rId3" Type="http://schemas.openxmlformats.org/officeDocument/2006/relationships/tags" Target="../tags/tag582.xml"/><Relationship Id="rId7" Type="http://schemas.openxmlformats.org/officeDocument/2006/relationships/slideMaster" Target="../slideMasters/slideMaster20.xml"/><Relationship Id="rId2" Type="http://schemas.openxmlformats.org/officeDocument/2006/relationships/tags" Target="../tags/tag581.xml"/><Relationship Id="rId1" Type="http://schemas.openxmlformats.org/officeDocument/2006/relationships/vmlDrawing" Target="../drawings/vmlDrawing141.vml"/><Relationship Id="rId6" Type="http://schemas.openxmlformats.org/officeDocument/2006/relationships/tags" Target="../tags/tag585.xml"/><Relationship Id="rId5" Type="http://schemas.openxmlformats.org/officeDocument/2006/relationships/tags" Target="../tags/tag584.xml"/><Relationship Id="rId4" Type="http://schemas.openxmlformats.org/officeDocument/2006/relationships/tags" Target="../tags/tag58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6.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Master" Target="../slideMasters/slideMaster20.xml"/><Relationship Id="rId1" Type="http://schemas.openxmlformats.org/officeDocument/2006/relationships/vmlDrawing" Target="../drawings/vmlDrawing142.vml"/></Relationships>
</file>

<file path=ppt/slideLayouts/_rels/slideLayout167.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95.xml"/><Relationship Id="rId7" Type="http://schemas.openxmlformats.org/officeDocument/2006/relationships/tags" Target="../tags/tag599.xml"/><Relationship Id="rId12" Type="http://schemas.openxmlformats.org/officeDocument/2006/relationships/image" Target="../media/image8.png"/><Relationship Id="rId2" Type="http://schemas.openxmlformats.org/officeDocument/2006/relationships/tags" Target="../tags/tag594.xml"/><Relationship Id="rId1" Type="http://schemas.openxmlformats.org/officeDocument/2006/relationships/vmlDrawing" Target="../drawings/vmlDrawing144.vml"/><Relationship Id="rId6" Type="http://schemas.openxmlformats.org/officeDocument/2006/relationships/tags" Target="../tags/tag598.xml"/><Relationship Id="rId11" Type="http://schemas.openxmlformats.org/officeDocument/2006/relationships/image" Target="../media/image7.emf"/><Relationship Id="rId5" Type="http://schemas.openxmlformats.org/officeDocument/2006/relationships/tags" Target="../tags/tag597.xml"/><Relationship Id="rId10" Type="http://schemas.openxmlformats.org/officeDocument/2006/relationships/oleObject" Target="../embeddings/oleObject145.bin"/><Relationship Id="rId4" Type="http://schemas.openxmlformats.org/officeDocument/2006/relationships/tags" Target="../tags/tag596.xml"/><Relationship Id="rId9" Type="http://schemas.openxmlformats.org/officeDocument/2006/relationships/image" Target="../media/image6.jpeg"/></Relationships>
</file>

<file path=ppt/slideLayouts/_rels/slideLayout168.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601.xml"/><Relationship Id="rId7" Type="http://schemas.openxmlformats.org/officeDocument/2006/relationships/tags" Target="../tags/tag605.xml"/><Relationship Id="rId12" Type="http://schemas.openxmlformats.org/officeDocument/2006/relationships/image" Target="../media/image7.emf"/><Relationship Id="rId2" Type="http://schemas.openxmlformats.org/officeDocument/2006/relationships/tags" Target="../tags/tag600.xml"/><Relationship Id="rId1" Type="http://schemas.openxmlformats.org/officeDocument/2006/relationships/vmlDrawing" Target="../drawings/vmlDrawing145.vml"/><Relationship Id="rId6" Type="http://schemas.openxmlformats.org/officeDocument/2006/relationships/tags" Target="../tags/tag604.xml"/><Relationship Id="rId11" Type="http://schemas.openxmlformats.org/officeDocument/2006/relationships/image" Target="../media/image8.png"/><Relationship Id="rId5" Type="http://schemas.openxmlformats.org/officeDocument/2006/relationships/tags" Target="../tags/tag603.xml"/><Relationship Id="rId10" Type="http://schemas.openxmlformats.org/officeDocument/2006/relationships/oleObject" Target="../embeddings/oleObject146.bin"/><Relationship Id="rId4" Type="http://schemas.openxmlformats.org/officeDocument/2006/relationships/tags" Target="../tags/tag602.xml"/><Relationship Id="rId9" Type="http://schemas.openxmlformats.org/officeDocument/2006/relationships/image" Target="../media/image9.jpeg"/></Relationships>
</file>

<file path=ppt/slideLayouts/_rels/slideLayout169.xml.rels><?xml version="1.0" encoding="UTF-8" standalone="yes"?>
<Relationships xmlns="http://schemas.openxmlformats.org/package/2006/relationships"><Relationship Id="rId3" Type="http://schemas.openxmlformats.org/officeDocument/2006/relationships/tags" Target="../tags/tag607.xml"/><Relationship Id="rId7" Type="http://schemas.openxmlformats.org/officeDocument/2006/relationships/oleObject" Target="../embeddings/oleObject147.bin"/><Relationship Id="rId2" Type="http://schemas.openxmlformats.org/officeDocument/2006/relationships/tags" Target="../tags/tag606.xml"/><Relationship Id="rId1" Type="http://schemas.openxmlformats.org/officeDocument/2006/relationships/vmlDrawing" Target="../drawings/vmlDrawing146.vml"/><Relationship Id="rId6" Type="http://schemas.openxmlformats.org/officeDocument/2006/relationships/image" Target="../media/image10.jpeg"/><Relationship Id="rId5" Type="http://schemas.openxmlformats.org/officeDocument/2006/relationships/slideMaster" Target="../slideMasters/slideMaster21.xml"/><Relationship Id="rId4" Type="http://schemas.openxmlformats.org/officeDocument/2006/relationships/tags" Target="../tags/tag608.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70.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609.xml"/><Relationship Id="rId1" Type="http://schemas.openxmlformats.org/officeDocument/2006/relationships/vmlDrawing" Target="../drawings/vmlDrawing147.vml"/><Relationship Id="rId4" Type="http://schemas.openxmlformats.org/officeDocument/2006/relationships/oleObject" Target="../embeddings/oleObject148.bin"/></Relationships>
</file>

<file path=ppt/slideLayouts/_rels/slideLayout171.xml.rels><?xml version="1.0" encoding="UTF-8" standalone="yes"?>
<Relationships xmlns="http://schemas.openxmlformats.org/package/2006/relationships"><Relationship Id="rId3" Type="http://schemas.openxmlformats.org/officeDocument/2006/relationships/tags" Target="../tags/tag611.xml"/><Relationship Id="rId2" Type="http://schemas.openxmlformats.org/officeDocument/2006/relationships/tags" Target="../tags/tag610.xml"/><Relationship Id="rId1" Type="http://schemas.openxmlformats.org/officeDocument/2006/relationships/vmlDrawing" Target="../drawings/vmlDrawing148.vml"/><Relationship Id="rId6" Type="http://schemas.openxmlformats.org/officeDocument/2006/relationships/oleObject" Target="../embeddings/oleObject149.bin"/><Relationship Id="rId5" Type="http://schemas.openxmlformats.org/officeDocument/2006/relationships/slideMaster" Target="../slideMasters/slideMaster21.xml"/><Relationship Id="rId4" Type="http://schemas.openxmlformats.org/officeDocument/2006/relationships/tags" Target="../tags/tag612.xml"/></Relationships>
</file>

<file path=ppt/slideLayouts/_rels/slideLayout172.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vmlDrawing" Target="../drawings/vmlDrawing149.vml"/><Relationship Id="rId6" Type="http://schemas.openxmlformats.org/officeDocument/2006/relationships/oleObject" Target="../embeddings/oleObject150.bin"/><Relationship Id="rId5" Type="http://schemas.openxmlformats.org/officeDocument/2006/relationships/slideMaster" Target="../slideMasters/slideMaster21.xml"/><Relationship Id="rId4" Type="http://schemas.openxmlformats.org/officeDocument/2006/relationships/tags" Target="../tags/tag615.xml"/></Relationships>
</file>

<file path=ppt/slideLayouts/_rels/slideLayout173.xml.rels><?xml version="1.0" encoding="UTF-8" standalone="yes"?>
<Relationships xmlns="http://schemas.openxmlformats.org/package/2006/relationships"><Relationship Id="rId8" Type="http://schemas.openxmlformats.org/officeDocument/2006/relationships/oleObject" Target="../embeddings/oleObject151.bin"/><Relationship Id="rId3" Type="http://schemas.openxmlformats.org/officeDocument/2006/relationships/tags" Target="../tags/tag617.xml"/><Relationship Id="rId7" Type="http://schemas.openxmlformats.org/officeDocument/2006/relationships/slideMaster" Target="../slideMasters/slideMaster21.xml"/><Relationship Id="rId2" Type="http://schemas.openxmlformats.org/officeDocument/2006/relationships/tags" Target="../tags/tag616.xml"/><Relationship Id="rId1" Type="http://schemas.openxmlformats.org/officeDocument/2006/relationships/vmlDrawing" Target="../drawings/vmlDrawing150.vml"/><Relationship Id="rId6" Type="http://schemas.openxmlformats.org/officeDocument/2006/relationships/tags" Target="../tags/tag620.xml"/><Relationship Id="rId5" Type="http://schemas.openxmlformats.org/officeDocument/2006/relationships/tags" Target="../tags/tag619.xml"/><Relationship Id="rId4" Type="http://schemas.openxmlformats.org/officeDocument/2006/relationships/tags" Target="../tags/tag6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5.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Master" Target="../slideMasters/slideMaster21.xml"/><Relationship Id="rId1" Type="http://schemas.openxmlformats.org/officeDocument/2006/relationships/vmlDrawing" Target="../drawings/vmlDrawing151.vml"/></Relationships>
</file>

<file path=ppt/slideLayouts/_rels/slideLayout176.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630.xml"/><Relationship Id="rId7" Type="http://schemas.openxmlformats.org/officeDocument/2006/relationships/tags" Target="../tags/tag634.xml"/><Relationship Id="rId12" Type="http://schemas.openxmlformats.org/officeDocument/2006/relationships/image" Target="../media/image8.png"/><Relationship Id="rId2" Type="http://schemas.openxmlformats.org/officeDocument/2006/relationships/tags" Target="../tags/tag629.xml"/><Relationship Id="rId1" Type="http://schemas.openxmlformats.org/officeDocument/2006/relationships/vmlDrawing" Target="../drawings/vmlDrawing153.vml"/><Relationship Id="rId6" Type="http://schemas.openxmlformats.org/officeDocument/2006/relationships/tags" Target="../tags/tag633.xml"/><Relationship Id="rId11" Type="http://schemas.openxmlformats.org/officeDocument/2006/relationships/image" Target="../media/image7.emf"/><Relationship Id="rId5" Type="http://schemas.openxmlformats.org/officeDocument/2006/relationships/tags" Target="../tags/tag632.xml"/><Relationship Id="rId10" Type="http://schemas.openxmlformats.org/officeDocument/2006/relationships/oleObject" Target="../embeddings/oleObject154.bin"/><Relationship Id="rId4" Type="http://schemas.openxmlformats.org/officeDocument/2006/relationships/tags" Target="../tags/tag631.xml"/><Relationship Id="rId9" Type="http://schemas.openxmlformats.org/officeDocument/2006/relationships/image" Target="../media/image6.jpeg"/></Relationships>
</file>

<file path=ppt/slideLayouts/_rels/slideLayout177.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636.xml"/><Relationship Id="rId7" Type="http://schemas.openxmlformats.org/officeDocument/2006/relationships/tags" Target="../tags/tag640.xml"/><Relationship Id="rId12" Type="http://schemas.openxmlformats.org/officeDocument/2006/relationships/image" Target="../media/image7.emf"/><Relationship Id="rId2" Type="http://schemas.openxmlformats.org/officeDocument/2006/relationships/tags" Target="../tags/tag635.xml"/><Relationship Id="rId1" Type="http://schemas.openxmlformats.org/officeDocument/2006/relationships/vmlDrawing" Target="../drawings/vmlDrawing154.vml"/><Relationship Id="rId6" Type="http://schemas.openxmlformats.org/officeDocument/2006/relationships/tags" Target="../tags/tag639.xml"/><Relationship Id="rId11" Type="http://schemas.openxmlformats.org/officeDocument/2006/relationships/image" Target="../media/image8.png"/><Relationship Id="rId5" Type="http://schemas.openxmlformats.org/officeDocument/2006/relationships/tags" Target="../tags/tag638.xml"/><Relationship Id="rId10" Type="http://schemas.openxmlformats.org/officeDocument/2006/relationships/oleObject" Target="../embeddings/oleObject155.bin"/><Relationship Id="rId4" Type="http://schemas.openxmlformats.org/officeDocument/2006/relationships/tags" Target="../tags/tag637.xml"/><Relationship Id="rId9" Type="http://schemas.openxmlformats.org/officeDocument/2006/relationships/image" Target="../media/image9.jpeg"/></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642.xml"/><Relationship Id="rId7" Type="http://schemas.openxmlformats.org/officeDocument/2006/relationships/oleObject" Target="../embeddings/oleObject156.bin"/><Relationship Id="rId2" Type="http://schemas.openxmlformats.org/officeDocument/2006/relationships/tags" Target="../tags/tag641.xml"/><Relationship Id="rId1" Type="http://schemas.openxmlformats.org/officeDocument/2006/relationships/vmlDrawing" Target="../drawings/vmlDrawing155.vml"/><Relationship Id="rId6" Type="http://schemas.openxmlformats.org/officeDocument/2006/relationships/image" Target="../media/image10.jpeg"/><Relationship Id="rId5" Type="http://schemas.openxmlformats.org/officeDocument/2006/relationships/slideMaster" Target="../slideMasters/slideMaster22.xml"/><Relationship Id="rId4" Type="http://schemas.openxmlformats.org/officeDocument/2006/relationships/tags" Target="../tags/tag643.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644.xml"/><Relationship Id="rId1" Type="http://schemas.openxmlformats.org/officeDocument/2006/relationships/vmlDrawing" Target="../drawings/vmlDrawing156.vml"/><Relationship Id="rId4" Type="http://schemas.openxmlformats.org/officeDocument/2006/relationships/oleObject" Target="../embeddings/oleObject157.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80.xml.rels><?xml version="1.0" encoding="UTF-8" standalone="yes"?>
<Relationships xmlns="http://schemas.openxmlformats.org/package/2006/relationships"><Relationship Id="rId3" Type="http://schemas.openxmlformats.org/officeDocument/2006/relationships/tags" Target="../tags/tag646.xml"/><Relationship Id="rId2" Type="http://schemas.openxmlformats.org/officeDocument/2006/relationships/tags" Target="../tags/tag645.xml"/><Relationship Id="rId1" Type="http://schemas.openxmlformats.org/officeDocument/2006/relationships/vmlDrawing" Target="../drawings/vmlDrawing157.vml"/><Relationship Id="rId6" Type="http://schemas.openxmlformats.org/officeDocument/2006/relationships/oleObject" Target="../embeddings/oleObject158.bin"/><Relationship Id="rId5" Type="http://schemas.openxmlformats.org/officeDocument/2006/relationships/slideMaster" Target="../slideMasters/slideMaster22.xml"/><Relationship Id="rId4" Type="http://schemas.openxmlformats.org/officeDocument/2006/relationships/tags" Target="../tags/tag647.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vmlDrawing" Target="../drawings/vmlDrawing158.vml"/><Relationship Id="rId6" Type="http://schemas.openxmlformats.org/officeDocument/2006/relationships/oleObject" Target="../embeddings/oleObject159.bin"/><Relationship Id="rId5" Type="http://schemas.openxmlformats.org/officeDocument/2006/relationships/slideMaster" Target="../slideMasters/slideMaster22.xml"/><Relationship Id="rId4" Type="http://schemas.openxmlformats.org/officeDocument/2006/relationships/tags" Target="../tags/tag650.xml"/></Relationships>
</file>

<file path=ppt/slideLayouts/_rels/slideLayout182.xml.rels><?xml version="1.0" encoding="UTF-8" standalone="yes"?>
<Relationships xmlns="http://schemas.openxmlformats.org/package/2006/relationships"><Relationship Id="rId8" Type="http://schemas.openxmlformats.org/officeDocument/2006/relationships/oleObject" Target="../embeddings/oleObject160.bin"/><Relationship Id="rId3" Type="http://schemas.openxmlformats.org/officeDocument/2006/relationships/tags" Target="../tags/tag652.xml"/><Relationship Id="rId7" Type="http://schemas.openxmlformats.org/officeDocument/2006/relationships/slideMaster" Target="../slideMasters/slideMaster22.xml"/><Relationship Id="rId2" Type="http://schemas.openxmlformats.org/officeDocument/2006/relationships/tags" Target="../tags/tag651.xml"/><Relationship Id="rId1" Type="http://schemas.openxmlformats.org/officeDocument/2006/relationships/vmlDrawing" Target="../drawings/vmlDrawing159.vml"/><Relationship Id="rId6" Type="http://schemas.openxmlformats.org/officeDocument/2006/relationships/tags" Target="../tags/tag655.xml"/><Relationship Id="rId5" Type="http://schemas.openxmlformats.org/officeDocument/2006/relationships/tags" Target="../tags/tag654.xml"/><Relationship Id="rId4" Type="http://schemas.openxmlformats.org/officeDocument/2006/relationships/tags" Target="../tags/tag65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4.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Master" Target="../slideMasters/slideMaster22.xml"/><Relationship Id="rId1" Type="http://schemas.openxmlformats.org/officeDocument/2006/relationships/vmlDrawing" Target="../drawings/vmlDrawing160.vml"/></Relationships>
</file>

<file path=ppt/slideLayouts/_rels/slideLayout185.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65.xml"/><Relationship Id="rId7" Type="http://schemas.openxmlformats.org/officeDocument/2006/relationships/tags" Target="../tags/tag669.xml"/><Relationship Id="rId12" Type="http://schemas.openxmlformats.org/officeDocument/2006/relationships/image" Target="../media/image8.png"/><Relationship Id="rId2" Type="http://schemas.openxmlformats.org/officeDocument/2006/relationships/tags" Target="../tags/tag664.xml"/><Relationship Id="rId1" Type="http://schemas.openxmlformats.org/officeDocument/2006/relationships/vmlDrawing" Target="../drawings/vmlDrawing162.vml"/><Relationship Id="rId6" Type="http://schemas.openxmlformats.org/officeDocument/2006/relationships/tags" Target="../tags/tag668.xml"/><Relationship Id="rId11" Type="http://schemas.openxmlformats.org/officeDocument/2006/relationships/image" Target="../media/image7.emf"/><Relationship Id="rId5" Type="http://schemas.openxmlformats.org/officeDocument/2006/relationships/tags" Target="../tags/tag667.xml"/><Relationship Id="rId10" Type="http://schemas.openxmlformats.org/officeDocument/2006/relationships/oleObject" Target="../embeddings/oleObject163.bin"/><Relationship Id="rId4" Type="http://schemas.openxmlformats.org/officeDocument/2006/relationships/tags" Target="../tags/tag666.xml"/><Relationship Id="rId9" Type="http://schemas.openxmlformats.org/officeDocument/2006/relationships/image" Target="../media/image6.jpeg"/></Relationships>
</file>

<file path=ppt/slideLayouts/_rels/slideLayout186.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71.xml"/><Relationship Id="rId7" Type="http://schemas.openxmlformats.org/officeDocument/2006/relationships/tags" Target="../tags/tag675.xml"/><Relationship Id="rId12" Type="http://schemas.openxmlformats.org/officeDocument/2006/relationships/image" Target="../media/image7.emf"/><Relationship Id="rId2" Type="http://schemas.openxmlformats.org/officeDocument/2006/relationships/tags" Target="../tags/tag670.xml"/><Relationship Id="rId1" Type="http://schemas.openxmlformats.org/officeDocument/2006/relationships/vmlDrawing" Target="../drawings/vmlDrawing163.vml"/><Relationship Id="rId6" Type="http://schemas.openxmlformats.org/officeDocument/2006/relationships/tags" Target="../tags/tag674.xml"/><Relationship Id="rId11" Type="http://schemas.openxmlformats.org/officeDocument/2006/relationships/image" Target="../media/image8.png"/><Relationship Id="rId5" Type="http://schemas.openxmlformats.org/officeDocument/2006/relationships/tags" Target="../tags/tag673.xml"/><Relationship Id="rId10" Type="http://schemas.openxmlformats.org/officeDocument/2006/relationships/oleObject" Target="../embeddings/oleObject164.bin"/><Relationship Id="rId4" Type="http://schemas.openxmlformats.org/officeDocument/2006/relationships/tags" Target="../tags/tag672.xml"/><Relationship Id="rId9" Type="http://schemas.openxmlformats.org/officeDocument/2006/relationships/image" Target="../media/image9.jpeg"/></Relationships>
</file>

<file path=ppt/slideLayouts/_rels/slideLayout187.xml.rels><?xml version="1.0" encoding="UTF-8" standalone="yes"?>
<Relationships xmlns="http://schemas.openxmlformats.org/package/2006/relationships"><Relationship Id="rId3" Type="http://schemas.openxmlformats.org/officeDocument/2006/relationships/tags" Target="../tags/tag677.xml"/><Relationship Id="rId7" Type="http://schemas.openxmlformats.org/officeDocument/2006/relationships/oleObject" Target="../embeddings/oleObject165.bin"/><Relationship Id="rId2" Type="http://schemas.openxmlformats.org/officeDocument/2006/relationships/tags" Target="../tags/tag676.xml"/><Relationship Id="rId1" Type="http://schemas.openxmlformats.org/officeDocument/2006/relationships/vmlDrawing" Target="../drawings/vmlDrawing164.vml"/><Relationship Id="rId6" Type="http://schemas.openxmlformats.org/officeDocument/2006/relationships/image" Target="../media/image10.jpeg"/><Relationship Id="rId5" Type="http://schemas.openxmlformats.org/officeDocument/2006/relationships/slideMaster" Target="../slideMasters/slideMaster23.xml"/><Relationship Id="rId4" Type="http://schemas.openxmlformats.org/officeDocument/2006/relationships/tags" Target="../tags/tag678.xml"/></Relationships>
</file>

<file path=ppt/slideLayouts/_rels/slideLayout188.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679.xml"/><Relationship Id="rId1" Type="http://schemas.openxmlformats.org/officeDocument/2006/relationships/vmlDrawing" Target="../drawings/vmlDrawing165.vml"/><Relationship Id="rId4" Type="http://schemas.openxmlformats.org/officeDocument/2006/relationships/oleObject" Target="../embeddings/oleObject166.bin"/></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681.xml"/><Relationship Id="rId2" Type="http://schemas.openxmlformats.org/officeDocument/2006/relationships/tags" Target="../tags/tag680.xml"/><Relationship Id="rId1" Type="http://schemas.openxmlformats.org/officeDocument/2006/relationships/vmlDrawing" Target="../drawings/vmlDrawing166.vml"/><Relationship Id="rId6" Type="http://schemas.openxmlformats.org/officeDocument/2006/relationships/oleObject" Target="../embeddings/oleObject167.bin"/><Relationship Id="rId5" Type="http://schemas.openxmlformats.org/officeDocument/2006/relationships/slideMaster" Target="../slideMasters/slideMaster23.xml"/><Relationship Id="rId4" Type="http://schemas.openxmlformats.org/officeDocument/2006/relationships/tags" Target="../tags/tag68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Master" Target="../slideMasters/slideMaster4.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28.png"/></Relationships>
</file>

<file path=ppt/slideLayouts/_rels/slideLayout190.xml.rels><?xml version="1.0" encoding="UTF-8" standalone="yes"?>
<Relationships xmlns="http://schemas.openxmlformats.org/package/2006/relationships"><Relationship Id="rId3" Type="http://schemas.openxmlformats.org/officeDocument/2006/relationships/tags" Target="../tags/tag684.xml"/><Relationship Id="rId2" Type="http://schemas.openxmlformats.org/officeDocument/2006/relationships/tags" Target="../tags/tag683.xml"/><Relationship Id="rId1" Type="http://schemas.openxmlformats.org/officeDocument/2006/relationships/vmlDrawing" Target="../drawings/vmlDrawing167.vml"/><Relationship Id="rId6" Type="http://schemas.openxmlformats.org/officeDocument/2006/relationships/oleObject" Target="../embeddings/oleObject168.bin"/><Relationship Id="rId5" Type="http://schemas.openxmlformats.org/officeDocument/2006/relationships/slideMaster" Target="../slideMasters/slideMaster23.xml"/><Relationship Id="rId4" Type="http://schemas.openxmlformats.org/officeDocument/2006/relationships/tags" Target="../tags/tag685.xml"/></Relationships>
</file>

<file path=ppt/slideLayouts/_rels/slideLayout191.xml.rels><?xml version="1.0" encoding="UTF-8" standalone="yes"?>
<Relationships xmlns="http://schemas.openxmlformats.org/package/2006/relationships"><Relationship Id="rId8" Type="http://schemas.openxmlformats.org/officeDocument/2006/relationships/oleObject" Target="../embeddings/oleObject169.bin"/><Relationship Id="rId3" Type="http://schemas.openxmlformats.org/officeDocument/2006/relationships/tags" Target="../tags/tag687.xml"/><Relationship Id="rId7" Type="http://schemas.openxmlformats.org/officeDocument/2006/relationships/slideMaster" Target="../slideMasters/slideMaster23.xml"/><Relationship Id="rId2" Type="http://schemas.openxmlformats.org/officeDocument/2006/relationships/tags" Target="../tags/tag686.xml"/><Relationship Id="rId1" Type="http://schemas.openxmlformats.org/officeDocument/2006/relationships/vmlDrawing" Target="../drawings/vmlDrawing168.vml"/><Relationship Id="rId6" Type="http://schemas.openxmlformats.org/officeDocument/2006/relationships/tags" Target="../tags/tag690.xml"/><Relationship Id="rId5" Type="http://schemas.openxmlformats.org/officeDocument/2006/relationships/tags" Target="../tags/tag689.xml"/><Relationship Id="rId4" Type="http://schemas.openxmlformats.org/officeDocument/2006/relationships/tags" Target="../tags/tag68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3.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Master" Target="../slideMasters/slideMaster23.xml"/><Relationship Id="rId1" Type="http://schemas.openxmlformats.org/officeDocument/2006/relationships/vmlDrawing" Target="../drawings/vmlDrawing169.vml"/></Relationships>
</file>

<file path=ppt/slideLayouts/_rels/slideLayout194.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700.xml"/><Relationship Id="rId7" Type="http://schemas.openxmlformats.org/officeDocument/2006/relationships/tags" Target="../tags/tag704.xml"/><Relationship Id="rId12" Type="http://schemas.openxmlformats.org/officeDocument/2006/relationships/image" Target="../media/image8.png"/><Relationship Id="rId2" Type="http://schemas.openxmlformats.org/officeDocument/2006/relationships/tags" Target="../tags/tag699.xml"/><Relationship Id="rId1" Type="http://schemas.openxmlformats.org/officeDocument/2006/relationships/vmlDrawing" Target="../drawings/vmlDrawing171.vml"/><Relationship Id="rId6" Type="http://schemas.openxmlformats.org/officeDocument/2006/relationships/tags" Target="../tags/tag703.xml"/><Relationship Id="rId11" Type="http://schemas.openxmlformats.org/officeDocument/2006/relationships/image" Target="../media/image7.emf"/><Relationship Id="rId5" Type="http://schemas.openxmlformats.org/officeDocument/2006/relationships/tags" Target="../tags/tag702.xml"/><Relationship Id="rId10" Type="http://schemas.openxmlformats.org/officeDocument/2006/relationships/oleObject" Target="../embeddings/oleObject172.bin"/><Relationship Id="rId4" Type="http://schemas.openxmlformats.org/officeDocument/2006/relationships/tags" Target="../tags/tag701.xml"/><Relationship Id="rId9" Type="http://schemas.openxmlformats.org/officeDocument/2006/relationships/image" Target="../media/image6.jpeg"/></Relationships>
</file>

<file path=ppt/slideLayouts/_rels/slideLayout195.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706.xml"/><Relationship Id="rId7" Type="http://schemas.openxmlformats.org/officeDocument/2006/relationships/tags" Target="../tags/tag710.xml"/><Relationship Id="rId12" Type="http://schemas.openxmlformats.org/officeDocument/2006/relationships/image" Target="../media/image7.emf"/><Relationship Id="rId2" Type="http://schemas.openxmlformats.org/officeDocument/2006/relationships/tags" Target="../tags/tag705.xml"/><Relationship Id="rId1" Type="http://schemas.openxmlformats.org/officeDocument/2006/relationships/vmlDrawing" Target="../drawings/vmlDrawing172.vml"/><Relationship Id="rId6" Type="http://schemas.openxmlformats.org/officeDocument/2006/relationships/tags" Target="../tags/tag709.xml"/><Relationship Id="rId11" Type="http://schemas.openxmlformats.org/officeDocument/2006/relationships/image" Target="../media/image8.png"/><Relationship Id="rId5" Type="http://schemas.openxmlformats.org/officeDocument/2006/relationships/tags" Target="../tags/tag708.xml"/><Relationship Id="rId10" Type="http://schemas.openxmlformats.org/officeDocument/2006/relationships/oleObject" Target="../embeddings/oleObject173.bin"/><Relationship Id="rId4" Type="http://schemas.openxmlformats.org/officeDocument/2006/relationships/tags" Target="../tags/tag707.xml"/><Relationship Id="rId9" Type="http://schemas.openxmlformats.org/officeDocument/2006/relationships/image" Target="../media/image9.jpeg"/></Relationships>
</file>

<file path=ppt/slideLayouts/_rels/slideLayout196.xml.rels><?xml version="1.0" encoding="UTF-8" standalone="yes"?>
<Relationships xmlns="http://schemas.openxmlformats.org/package/2006/relationships"><Relationship Id="rId3" Type="http://schemas.openxmlformats.org/officeDocument/2006/relationships/tags" Target="../tags/tag712.xml"/><Relationship Id="rId7" Type="http://schemas.openxmlformats.org/officeDocument/2006/relationships/oleObject" Target="../embeddings/oleObject174.bin"/><Relationship Id="rId2" Type="http://schemas.openxmlformats.org/officeDocument/2006/relationships/tags" Target="../tags/tag711.xml"/><Relationship Id="rId1" Type="http://schemas.openxmlformats.org/officeDocument/2006/relationships/vmlDrawing" Target="../drawings/vmlDrawing173.vml"/><Relationship Id="rId6" Type="http://schemas.openxmlformats.org/officeDocument/2006/relationships/image" Target="../media/image10.jpeg"/><Relationship Id="rId5" Type="http://schemas.openxmlformats.org/officeDocument/2006/relationships/slideMaster" Target="../slideMasters/slideMaster24.xml"/><Relationship Id="rId4" Type="http://schemas.openxmlformats.org/officeDocument/2006/relationships/tags" Target="../tags/tag713.xml"/></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714.xml"/><Relationship Id="rId1" Type="http://schemas.openxmlformats.org/officeDocument/2006/relationships/vmlDrawing" Target="../drawings/vmlDrawing174.vml"/><Relationship Id="rId4" Type="http://schemas.openxmlformats.org/officeDocument/2006/relationships/oleObject" Target="../embeddings/oleObject175.bin"/></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716.xml"/><Relationship Id="rId2" Type="http://schemas.openxmlformats.org/officeDocument/2006/relationships/tags" Target="../tags/tag715.xml"/><Relationship Id="rId1" Type="http://schemas.openxmlformats.org/officeDocument/2006/relationships/vmlDrawing" Target="../drawings/vmlDrawing175.vml"/><Relationship Id="rId6" Type="http://schemas.openxmlformats.org/officeDocument/2006/relationships/oleObject" Target="../embeddings/oleObject176.bin"/><Relationship Id="rId5" Type="http://schemas.openxmlformats.org/officeDocument/2006/relationships/slideMaster" Target="../slideMasters/slideMaster24.xml"/><Relationship Id="rId4" Type="http://schemas.openxmlformats.org/officeDocument/2006/relationships/tags" Target="../tags/tag717.xml"/></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719.xml"/><Relationship Id="rId2" Type="http://schemas.openxmlformats.org/officeDocument/2006/relationships/tags" Target="../tags/tag718.xml"/><Relationship Id="rId1" Type="http://schemas.openxmlformats.org/officeDocument/2006/relationships/vmlDrawing" Target="../drawings/vmlDrawing176.vml"/><Relationship Id="rId6" Type="http://schemas.openxmlformats.org/officeDocument/2006/relationships/oleObject" Target="../embeddings/oleObject177.bin"/><Relationship Id="rId5" Type="http://schemas.openxmlformats.org/officeDocument/2006/relationships/slideMaster" Target="../slideMasters/slideMaster24.xml"/><Relationship Id="rId4" Type="http://schemas.openxmlformats.org/officeDocument/2006/relationships/tags" Target="../tags/tag720.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7.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image" Target="../media/image8.png"/><Relationship Id="rId5" Type="http://schemas.openxmlformats.org/officeDocument/2006/relationships/tags" Target="../tags/tag19.xml"/><Relationship Id="rId10" Type="http://schemas.openxmlformats.org/officeDocument/2006/relationships/oleObject" Target="../embeddings/oleObject3.bin"/><Relationship Id="rId4" Type="http://schemas.openxmlformats.org/officeDocument/2006/relationships/tags" Target="../tags/tag18.xml"/><Relationship Id="rId9" Type="http://schemas.openxmlformats.org/officeDocument/2006/relationships/image" Target="../media/image9.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Master" Target="../slideMasters/slideMaster4.xml"/><Relationship Id="rId6" Type="http://schemas.openxmlformats.org/officeDocument/2006/relationships/image" Target="../media/image34.png"/><Relationship Id="rId5" Type="http://schemas.openxmlformats.org/officeDocument/2006/relationships/image" Target="../media/image29.png"/><Relationship Id="rId4" Type="http://schemas.openxmlformats.org/officeDocument/2006/relationships/image" Target="../media/image24.png"/></Relationships>
</file>

<file path=ppt/slideLayouts/_rels/slideLayout200.xml.rels><?xml version="1.0" encoding="UTF-8" standalone="yes"?>
<Relationships xmlns="http://schemas.openxmlformats.org/package/2006/relationships"><Relationship Id="rId8" Type="http://schemas.openxmlformats.org/officeDocument/2006/relationships/oleObject" Target="../embeddings/oleObject178.bin"/><Relationship Id="rId3" Type="http://schemas.openxmlformats.org/officeDocument/2006/relationships/tags" Target="../tags/tag722.xml"/><Relationship Id="rId7" Type="http://schemas.openxmlformats.org/officeDocument/2006/relationships/slideMaster" Target="../slideMasters/slideMaster24.xml"/><Relationship Id="rId2" Type="http://schemas.openxmlformats.org/officeDocument/2006/relationships/tags" Target="../tags/tag721.xml"/><Relationship Id="rId1" Type="http://schemas.openxmlformats.org/officeDocument/2006/relationships/vmlDrawing" Target="../drawings/vmlDrawing177.vml"/><Relationship Id="rId6" Type="http://schemas.openxmlformats.org/officeDocument/2006/relationships/tags" Target="../tags/tag725.xml"/><Relationship Id="rId5" Type="http://schemas.openxmlformats.org/officeDocument/2006/relationships/tags" Target="../tags/tag724.xml"/><Relationship Id="rId4" Type="http://schemas.openxmlformats.org/officeDocument/2006/relationships/tags" Target="../tags/tag72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02.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Master" Target="../slideMasters/slideMaster24.xml"/><Relationship Id="rId1" Type="http://schemas.openxmlformats.org/officeDocument/2006/relationships/vmlDrawing" Target="../drawings/vmlDrawing178.vml"/></Relationships>
</file>

<file path=ppt/slideLayouts/_rels/slideLayout203.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735.xml"/><Relationship Id="rId7" Type="http://schemas.openxmlformats.org/officeDocument/2006/relationships/tags" Target="../tags/tag739.xml"/><Relationship Id="rId12" Type="http://schemas.openxmlformats.org/officeDocument/2006/relationships/image" Target="../media/image8.png"/><Relationship Id="rId2" Type="http://schemas.openxmlformats.org/officeDocument/2006/relationships/tags" Target="../tags/tag734.xml"/><Relationship Id="rId1" Type="http://schemas.openxmlformats.org/officeDocument/2006/relationships/vmlDrawing" Target="../drawings/vmlDrawing180.vml"/><Relationship Id="rId6" Type="http://schemas.openxmlformats.org/officeDocument/2006/relationships/tags" Target="../tags/tag738.xml"/><Relationship Id="rId11" Type="http://schemas.openxmlformats.org/officeDocument/2006/relationships/image" Target="../media/image7.emf"/><Relationship Id="rId5" Type="http://schemas.openxmlformats.org/officeDocument/2006/relationships/tags" Target="../tags/tag737.xml"/><Relationship Id="rId10" Type="http://schemas.openxmlformats.org/officeDocument/2006/relationships/oleObject" Target="../embeddings/oleObject181.bin"/><Relationship Id="rId4" Type="http://schemas.openxmlformats.org/officeDocument/2006/relationships/tags" Target="../tags/tag736.xml"/><Relationship Id="rId9" Type="http://schemas.openxmlformats.org/officeDocument/2006/relationships/image" Target="../media/image6.jpeg"/></Relationships>
</file>

<file path=ppt/slideLayouts/_rels/slideLayout204.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741.xml"/><Relationship Id="rId7" Type="http://schemas.openxmlformats.org/officeDocument/2006/relationships/tags" Target="../tags/tag745.xml"/><Relationship Id="rId12" Type="http://schemas.openxmlformats.org/officeDocument/2006/relationships/image" Target="../media/image7.emf"/><Relationship Id="rId2" Type="http://schemas.openxmlformats.org/officeDocument/2006/relationships/tags" Target="../tags/tag740.xml"/><Relationship Id="rId1" Type="http://schemas.openxmlformats.org/officeDocument/2006/relationships/vmlDrawing" Target="../drawings/vmlDrawing181.vml"/><Relationship Id="rId6" Type="http://schemas.openxmlformats.org/officeDocument/2006/relationships/tags" Target="../tags/tag744.xml"/><Relationship Id="rId11" Type="http://schemas.openxmlformats.org/officeDocument/2006/relationships/image" Target="../media/image8.png"/><Relationship Id="rId5" Type="http://schemas.openxmlformats.org/officeDocument/2006/relationships/tags" Target="../tags/tag743.xml"/><Relationship Id="rId10" Type="http://schemas.openxmlformats.org/officeDocument/2006/relationships/oleObject" Target="../embeddings/oleObject182.bin"/><Relationship Id="rId4" Type="http://schemas.openxmlformats.org/officeDocument/2006/relationships/tags" Target="../tags/tag742.xml"/><Relationship Id="rId9" Type="http://schemas.openxmlformats.org/officeDocument/2006/relationships/image" Target="../media/image9.jpeg"/></Relationships>
</file>

<file path=ppt/slideLayouts/_rels/slideLayout205.xml.rels><?xml version="1.0" encoding="UTF-8" standalone="yes"?>
<Relationships xmlns="http://schemas.openxmlformats.org/package/2006/relationships"><Relationship Id="rId3" Type="http://schemas.openxmlformats.org/officeDocument/2006/relationships/tags" Target="../tags/tag747.xml"/><Relationship Id="rId7" Type="http://schemas.openxmlformats.org/officeDocument/2006/relationships/oleObject" Target="../embeddings/oleObject183.bin"/><Relationship Id="rId2" Type="http://schemas.openxmlformats.org/officeDocument/2006/relationships/tags" Target="../tags/tag746.xml"/><Relationship Id="rId1" Type="http://schemas.openxmlformats.org/officeDocument/2006/relationships/vmlDrawing" Target="../drawings/vmlDrawing182.vml"/><Relationship Id="rId6" Type="http://schemas.openxmlformats.org/officeDocument/2006/relationships/image" Target="../media/image10.jpeg"/><Relationship Id="rId5" Type="http://schemas.openxmlformats.org/officeDocument/2006/relationships/slideMaster" Target="../slideMasters/slideMaster25.xml"/><Relationship Id="rId4" Type="http://schemas.openxmlformats.org/officeDocument/2006/relationships/tags" Target="../tags/tag748.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749.xml"/><Relationship Id="rId1" Type="http://schemas.openxmlformats.org/officeDocument/2006/relationships/vmlDrawing" Target="../drawings/vmlDrawing183.vml"/><Relationship Id="rId4" Type="http://schemas.openxmlformats.org/officeDocument/2006/relationships/oleObject" Target="../embeddings/oleObject184.bin"/></Relationships>
</file>

<file path=ppt/slideLayouts/_rels/slideLayout207.xml.rels><?xml version="1.0" encoding="UTF-8" standalone="yes"?>
<Relationships xmlns="http://schemas.openxmlformats.org/package/2006/relationships"><Relationship Id="rId3" Type="http://schemas.openxmlformats.org/officeDocument/2006/relationships/tags" Target="../tags/tag751.xml"/><Relationship Id="rId2" Type="http://schemas.openxmlformats.org/officeDocument/2006/relationships/tags" Target="../tags/tag750.xml"/><Relationship Id="rId1" Type="http://schemas.openxmlformats.org/officeDocument/2006/relationships/vmlDrawing" Target="../drawings/vmlDrawing184.vml"/><Relationship Id="rId6" Type="http://schemas.openxmlformats.org/officeDocument/2006/relationships/oleObject" Target="../embeddings/oleObject185.bin"/><Relationship Id="rId5" Type="http://schemas.openxmlformats.org/officeDocument/2006/relationships/slideMaster" Target="../slideMasters/slideMaster25.xml"/><Relationship Id="rId4" Type="http://schemas.openxmlformats.org/officeDocument/2006/relationships/tags" Target="../tags/tag752.xml"/></Relationships>
</file>

<file path=ppt/slideLayouts/_rels/slideLayout208.xml.rels><?xml version="1.0" encoding="UTF-8" standalone="yes"?>
<Relationships xmlns="http://schemas.openxmlformats.org/package/2006/relationships"><Relationship Id="rId3" Type="http://schemas.openxmlformats.org/officeDocument/2006/relationships/tags" Target="../tags/tag754.xml"/><Relationship Id="rId2" Type="http://schemas.openxmlformats.org/officeDocument/2006/relationships/tags" Target="../tags/tag753.xml"/><Relationship Id="rId1" Type="http://schemas.openxmlformats.org/officeDocument/2006/relationships/vmlDrawing" Target="../drawings/vmlDrawing185.vml"/><Relationship Id="rId6" Type="http://schemas.openxmlformats.org/officeDocument/2006/relationships/oleObject" Target="../embeddings/oleObject186.bin"/><Relationship Id="rId5" Type="http://schemas.openxmlformats.org/officeDocument/2006/relationships/slideMaster" Target="../slideMasters/slideMaster25.xml"/><Relationship Id="rId4" Type="http://schemas.openxmlformats.org/officeDocument/2006/relationships/tags" Target="../tags/tag755.xml"/></Relationships>
</file>

<file path=ppt/slideLayouts/_rels/slideLayout209.xml.rels><?xml version="1.0" encoding="UTF-8" standalone="yes"?>
<Relationships xmlns="http://schemas.openxmlformats.org/package/2006/relationships"><Relationship Id="rId8" Type="http://schemas.openxmlformats.org/officeDocument/2006/relationships/oleObject" Target="../embeddings/oleObject187.bin"/><Relationship Id="rId3" Type="http://schemas.openxmlformats.org/officeDocument/2006/relationships/tags" Target="../tags/tag757.xml"/><Relationship Id="rId7" Type="http://schemas.openxmlformats.org/officeDocument/2006/relationships/slideMaster" Target="../slideMasters/slideMaster25.xml"/><Relationship Id="rId2" Type="http://schemas.openxmlformats.org/officeDocument/2006/relationships/tags" Target="../tags/tag756.xml"/><Relationship Id="rId1" Type="http://schemas.openxmlformats.org/officeDocument/2006/relationships/vmlDrawing" Target="../drawings/vmlDrawing186.vml"/><Relationship Id="rId6" Type="http://schemas.openxmlformats.org/officeDocument/2006/relationships/tags" Target="../tags/tag760.xml"/><Relationship Id="rId5" Type="http://schemas.openxmlformats.org/officeDocument/2006/relationships/tags" Target="../tags/tag759.xml"/><Relationship Id="rId4" Type="http://schemas.openxmlformats.org/officeDocument/2006/relationships/tags" Target="../tags/tag75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29.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11.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Master" Target="../slideMasters/slideMaster25.xml"/><Relationship Id="rId1" Type="http://schemas.openxmlformats.org/officeDocument/2006/relationships/vmlDrawing" Target="../drawings/vmlDrawing187.vml"/></Relationships>
</file>

<file path=ppt/slideLayouts/_rels/slideLayout212.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70.xml"/><Relationship Id="rId7" Type="http://schemas.openxmlformats.org/officeDocument/2006/relationships/tags" Target="../tags/tag774.xml"/><Relationship Id="rId12" Type="http://schemas.openxmlformats.org/officeDocument/2006/relationships/image" Target="../media/image8.png"/><Relationship Id="rId2" Type="http://schemas.openxmlformats.org/officeDocument/2006/relationships/tags" Target="../tags/tag769.xml"/><Relationship Id="rId1" Type="http://schemas.openxmlformats.org/officeDocument/2006/relationships/vmlDrawing" Target="../drawings/vmlDrawing189.vml"/><Relationship Id="rId6" Type="http://schemas.openxmlformats.org/officeDocument/2006/relationships/tags" Target="../tags/tag773.xml"/><Relationship Id="rId11" Type="http://schemas.openxmlformats.org/officeDocument/2006/relationships/image" Target="../media/image7.emf"/><Relationship Id="rId5" Type="http://schemas.openxmlformats.org/officeDocument/2006/relationships/tags" Target="../tags/tag772.xml"/><Relationship Id="rId10" Type="http://schemas.openxmlformats.org/officeDocument/2006/relationships/oleObject" Target="../embeddings/oleObject190.bin"/><Relationship Id="rId4" Type="http://schemas.openxmlformats.org/officeDocument/2006/relationships/tags" Target="../tags/tag771.xml"/><Relationship Id="rId9" Type="http://schemas.openxmlformats.org/officeDocument/2006/relationships/image" Target="../media/image6.jpeg"/></Relationships>
</file>

<file path=ppt/slideLayouts/_rels/slideLayout213.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76.xml"/><Relationship Id="rId7" Type="http://schemas.openxmlformats.org/officeDocument/2006/relationships/tags" Target="../tags/tag780.xml"/><Relationship Id="rId12" Type="http://schemas.openxmlformats.org/officeDocument/2006/relationships/image" Target="../media/image7.emf"/><Relationship Id="rId2" Type="http://schemas.openxmlformats.org/officeDocument/2006/relationships/tags" Target="../tags/tag775.xml"/><Relationship Id="rId1" Type="http://schemas.openxmlformats.org/officeDocument/2006/relationships/vmlDrawing" Target="../drawings/vmlDrawing190.vml"/><Relationship Id="rId6" Type="http://schemas.openxmlformats.org/officeDocument/2006/relationships/tags" Target="../tags/tag779.xml"/><Relationship Id="rId11" Type="http://schemas.openxmlformats.org/officeDocument/2006/relationships/image" Target="../media/image8.png"/><Relationship Id="rId5" Type="http://schemas.openxmlformats.org/officeDocument/2006/relationships/tags" Target="../tags/tag778.xml"/><Relationship Id="rId10" Type="http://schemas.openxmlformats.org/officeDocument/2006/relationships/oleObject" Target="../embeddings/oleObject191.bin"/><Relationship Id="rId4" Type="http://schemas.openxmlformats.org/officeDocument/2006/relationships/tags" Target="../tags/tag777.xml"/><Relationship Id="rId9" Type="http://schemas.openxmlformats.org/officeDocument/2006/relationships/image" Target="../media/image9.jpeg"/></Relationships>
</file>

<file path=ppt/slideLayouts/_rels/slideLayout214.xml.rels><?xml version="1.0" encoding="UTF-8" standalone="yes"?>
<Relationships xmlns="http://schemas.openxmlformats.org/package/2006/relationships"><Relationship Id="rId3" Type="http://schemas.openxmlformats.org/officeDocument/2006/relationships/tags" Target="../tags/tag782.xml"/><Relationship Id="rId7" Type="http://schemas.openxmlformats.org/officeDocument/2006/relationships/oleObject" Target="../embeddings/oleObject192.bin"/><Relationship Id="rId2" Type="http://schemas.openxmlformats.org/officeDocument/2006/relationships/tags" Target="../tags/tag781.xml"/><Relationship Id="rId1" Type="http://schemas.openxmlformats.org/officeDocument/2006/relationships/vmlDrawing" Target="../drawings/vmlDrawing191.vml"/><Relationship Id="rId6" Type="http://schemas.openxmlformats.org/officeDocument/2006/relationships/image" Target="../media/image10.jpeg"/><Relationship Id="rId5" Type="http://schemas.openxmlformats.org/officeDocument/2006/relationships/slideMaster" Target="../slideMasters/slideMaster26.xml"/><Relationship Id="rId4" Type="http://schemas.openxmlformats.org/officeDocument/2006/relationships/tags" Target="../tags/tag783.xml"/></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84.xml"/><Relationship Id="rId1" Type="http://schemas.openxmlformats.org/officeDocument/2006/relationships/vmlDrawing" Target="../drawings/vmlDrawing192.vml"/><Relationship Id="rId4" Type="http://schemas.openxmlformats.org/officeDocument/2006/relationships/oleObject" Target="../embeddings/oleObject193.bin"/></Relationships>
</file>

<file path=ppt/slideLayouts/_rels/slideLayout216.xml.rels><?xml version="1.0" encoding="UTF-8" standalone="yes"?>
<Relationships xmlns="http://schemas.openxmlformats.org/package/2006/relationships"><Relationship Id="rId3" Type="http://schemas.openxmlformats.org/officeDocument/2006/relationships/tags" Target="../tags/tag786.xml"/><Relationship Id="rId2" Type="http://schemas.openxmlformats.org/officeDocument/2006/relationships/tags" Target="../tags/tag785.xml"/><Relationship Id="rId1" Type="http://schemas.openxmlformats.org/officeDocument/2006/relationships/vmlDrawing" Target="../drawings/vmlDrawing193.vml"/><Relationship Id="rId6" Type="http://schemas.openxmlformats.org/officeDocument/2006/relationships/oleObject" Target="../embeddings/oleObject194.bin"/><Relationship Id="rId5" Type="http://schemas.openxmlformats.org/officeDocument/2006/relationships/slideMaster" Target="../slideMasters/slideMaster26.xml"/><Relationship Id="rId4" Type="http://schemas.openxmlformats.org/officeDocument/2006/relationships/tags" Target="../tags/tag787.xml"/></Relationships>
</file>

<file path=ppt/slideLayouts/_rels/slideLayout217.xml.rels><?xml version="1.0" encoding="UTF-8" standalone="yes"?>
<Relationships xmlns="http://schemas.openxmlformats.org/package/2006/relationships"><Relationship Id="rId3" Type="http://schemas.openxmlformats.org/officeDocument/2006/relationships/tags" Target="../tags/tag789.xml"/><Relationship Id="rId2" Type="http://schemas.openxmlformats.org/officeDocument/2006/relationships/tags" Target="../tags/tag788.xml"/><Relationship Id="rId1" Type="http://schemas.openxmlformats.org/officeDocument/2006/relationships/vmlDrawing" Target="../drawings/vmlDrawing194.vml"/><Relationship Id="rId6" Type="http://schemas.openxmlformats.org/officeDocument/2006/relationships/oleObject" Target="../embeddings/oleObject195.bin"/><Relationship Id="rId5" Type="http://schemas.openxmlformats.org/officeDocument/2006/relationships/slideMaster" Target="../slideMasters/slideMaster26.xml"/><Relationship Id="rId4" Type="http://schemas.openxmlformats.org/officeDocument/2006/relationships/tags" Target="../tags/tag790.xml"/></Relationships>
</file>

<file path=ppt/slideLayouts/_rels/slideLayout218.xml.rels><?xml version="1.0" encoding="UTF-8" standalone="yes"?>
<Relationships xmlns="http://schemas.openxmlformats.org/package/2006/relationships"><Relationship Id="rId8" Type="http://schemas.openxmlformats.org/officeDocument/2006/relationships/oleObject" Target="../embeddings/oleObject196.bin"/><Relationship Id="rId3" Type="http://schemas.openxmlformats.org/officeDocument/2006/relationships/tags" Target="../tags/tag792.xml"/><Relationship Id="rId7" Type="http://schemas.openxmlformats.org/officeDocument/2006/relationships/slideMaster" Target="../slideMasters/slideMaster26.xml"/><Relationship Id="rId2" Type="http://schemas.openxmlformats.org/officeDocument/2006/relationships/tags" Target="../tags/tag791.xml"/><Relationship Id="rId1" Type="http://schemas.openxmlformats.org/officeDocument/2006/relationships/vmlDrawing" Target="../drawings/vmlDrawing195.vml"/><Relationship Id="rId6" Type="http://schemas.openxmlformats.org/officeDocument/2006/relationships/tags" Target="../tags/tag795.xml"/><Relationship Id="rId5" Type="http://schemas.openxmlformats.org/officeDocument/2006/relationships/tags" Target="../tags/tag794.xml"/><Relationship Id="rId4" Type="http://schemas.openxmlformats.org/officeDocument/2006/relationships/tags" Target="../tags/tag79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google.co.in/url?sa=i&amp;rct=j&amp;q=&amp;esrc=s&amp;source=images&amp;cd=&amp;cad=rja&amp;uact=8&amp;ved=0ahUKEwil946Fm9vKAhWDrxoKHc33DxgQjRwIBw&amp;url=http://iif.co.nz/odds-ends/post-it-notes-surprisingly-persuasive/&amp;psig=AFQjCNG5JJC76KUui0a-oC0GKePF5Omyvg&amp;ust=1454575653688874" TargetMode="External"/><Relationship Id="rId7" Type="http://schemas.openxmlformats.org/officeDocument/2006/relationships/image" Target="../media/image34.png"/><Relationship Id="rId2" Type="http://schemas.openxmlformats.org/officeDocument/2006/relationships/slideMaster" Target="../slideMasters/slideMaster4.xml"/><Relationship Id="rId1" Type="http://schemas.openxmlformats.org/officeDocument/2006/relationships/tags" Target="../tags/tag57.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35.jpeg"/></Relationships>
</file>

<file path=ppt/slideLayouts/_rels/slideLayout220.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Master" Target="../slideMasters/slideMaster26.xml"/><Relationship Id="rId1" Type="http://schemas.openxmlformats.org/officeDocument/2006/relationships/vmlDrawing" Target="../drawings/vmlDrawing196.vml"/></Relationships>
</file>

<file path=ppt/slideLayouts/_rels/slideLayout221.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805.xml"/><Relationship Id="rId7" Type="http://schemas.openxmlformats.org/officeDocument/2006/relationships/tags" Target="../tags/tag809.xml"/><Relationship Id="rId12" Type="http://schemas.openxmlformats.org/officeDocument/2006/relationships/image" Target="../media/image8.png"/><Relationship Id="rId2" Type="http://schemas.openxmlformats.org/officeDocument/2006/relationships/tags" Target="../tags/tag804.xml"/><Relationship Id="rId1" Type="http://schemas.openxmlformats.org/officeDocument/2006/relationships/vmlDrawing" Target="../drawings/vmlDrawing198.vml"/><Relationship Id="rId6" Type="http://schemas.openxmlformats.org/officeDocument/2006/relationships/tags" Target="../tags/tag808.xml"/><Relationship Id="rId11" Type="http://schemas.openxmlformats.org/officeDocument/2006/relationships/image" Target="../media/image7.emf"/><Relationship Id="rId5" Type="http://schemas.openxmlformats.org/officeDocument/2006/relationships/tags" Target="../tags/tag807.xml"/><Relationship Id="rId10" Type="http://schemas.openxmlformats.org/officeDocument/2006/relationships/oleObject" Target="../embeddings/oleObject199.bin"/><Relationship Id="rId4" Type="http://schemas.openxmlformats.org/officeDocument/2006/relationships/tags" Target="../tags/tag806.xml"/><Relationship Id="rId9" Type="http://schemas.openxmlformats.org/officeDocument/2006/relationships/image" Target="../media/image6.jpeg"/></Relationships>
</file>

<file path=ppt/slideLayouts/_rels/slideLayout222.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811.xml"/><Relationship Id="rId7" Type="http://schemas.openxmlformats.org/officeDocument/2006/relationships/tags" Target="../tags/tag815.xml"/><Relationship Id="rId12" Type="http://schemas.openxmlformats.org/officeDocument/2006/relationships/image" Target="../media/image7.emf"/><Relationship Id="rId2" Type="http://schemas.openxmlformats.org/officeDocument/2006/relationships/tags" Target="../tags/tag810.xml"/><Relationship Id="rId1" Type="http://schemas.openxmlformats.org/officeDocument/2006/relationships/vmlDrawing" Target="../drawings/vmlDrawing199.vml"/><Relationship Id="rId6" Type="http://schemas.openxmlformats.org/officeDocument/2006/relationships/tags" Target="../tags/tag814.xml"/><Relationship Id="rId11" Type="http://schemas.openxmlformats.org/officeDocument/2006/relationships/image" Target="../media/image8.png"/><Relationship Id="rId5" Type="http://schemas.openxmlformats.org/officeDocument/2006/relationships/tags" Target="../tags/tag813.xml"/><Relationship Id="rId10" Type="http://schemas.openxmlformats.org/officeDocument/2006/relationships/oleObject" Target="../embeddings/oleObject200.bin"/><Relationship Id="rId4" Type="http://schemas.openxmlformats.org/officeDocument/2006/relationships/tags" Target="../tags/tag812.xml"/><Relationship Id="rId9" Type="http://schemas.openxmlformats.org/officeDocument/2006/relationships/image" Target="../media/image9.jpeg"/></Relationships>
</file>

<file path=ppt/slideLayouts/_rels/slideLayout223.xml.rels><?xml version="1.0" encoding="UTF-8" standalone="yes"?>
<Relationships xmlns="http://schemas.openxmlformats.org/package/2006/relationships"><Relationship Id="rId3" Type="http://schemas.openxmlformats.org/officeDocument/2006/relationships/tags" Target="../tags/tag817.xml"/><Relationship Id="rId7" Type="http://schemas.openxmlformats.org/officeDocument/2006/relationships/oleObject" Target="../embeddings/oleObject201.bin"/><Relationship Id="rId2" Type="http://schemas.openxmlformats.org/officeDocument/2006/relationships/tags" Target="../tags/tag816.xml"/><Relationship Id="rId1" Type="http://schemas.openxmlformats.org/officeDocument/2006/relationships/vmlDrawing" Target="../drawings/vmlDrawing200.vml"/><Relationship Id="rId6" Type="http://schemas.openxmlformats.org/officeDocument/2006/relationships/image" Target="../media/image10.jpeg"/><Relationship Id="rId5" Type="http://schemas.openxmlformats.org/officeDocument/2006/relationships/slideMaster" Target="../slideMasters/slideMaster27.xml"/><Relationship Id="rId4" Type="http://schemas.openxmlformats.org/officeDocument/2006/relationships/tags" Target="../tags/tag818.xml"/></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819.xml"/><Relationship Id="rId1" Type="http://schemas.openxmlformats.org/officeDocument/2006/relationships/vmlDrawing" Target="../drawings/vmlDrawing201.vml"/><Relationship Id="rId4" Type="http://schemas.openxmlformats.org/officeDocument/2006/relationships/oleObject" Target="../embeddings/oleObject202.bin"/></Relationships>
</file>

<file path=ppt/slideLayouts/_rels/slideLayout225.xml.rels><?xml version="1.0" encoding="UTF-8" standalone="yes"?>
<Relationships xmlns="http://schemas.openxmlformats.org/package/2006/relationships"><Relationship Id="rId3" Type="http://schemas.openxmlformats.org/officeDocument/2006/relationships/tags" Target="../tags/tag821.xml"/><Relationship Id="rId2" Type="http://schemas.openxmlformats.org/officeDocument/2006/relationships/tags" Target="../tags/tag820.xml"/><Relationship Id="rId1" Type="http://schemas.openxmlformats.org/officeDocument/2006/relationships/vmlDrawing" Target="../drawings/vmlDrawing202.vml"/><Relationship Id="rId6" Type="http://schemas.openxmlformats.org/officeDocument/2006/relationships/oleObject" Target="../embeddings/oleObject203.bin"/><Relationship Id="rId5" Type="http://schemas.openxmlformats.org/officeDocument/2006/relationships/slideMaster" Target="../slideMasters/slideMaster27.xml"/><Relationship Id="rId4" Type="http://schemas.openxmlformats.org/officeDocument/2006/relationships/tags" Target="../tags/tag822.xml"/></Relationships>
</file>

<file path=ppt/slideLayouts/_rels/slideLayout226.xml.rels><?xml version="1.0" encoding="UTF-8" standalone="yes"?>
<Relationships xmlns="http://schemas.openxmlformats.org/package/2006/relationships"><Relationship Id="rId3" Type="http://schemas.openxmlformats.org/officeDocument/2006/relationships/tags" Target="../tags/tag824.xml"/><Relationship Id="rId2" Type="http://schemas.openxmlformats.org/officeDocument/2006/relationships/tags" Target="../tags/tag823.xml"/><Relationship Id="rId1" Type="http://schemas.openxmlformats.org/officeDocument/2006/relationships/vmlDrawing" Target="../drawings/vmlDrawing203.vml"/><Relationship Id="rId6" Type="http://schemas.openxmlformats.org/officeDocument/2006/relationships/oleObject" Target="../embeddings/oleObject204.bin"/><Relationship Id="rId5" Type="http://schemas.openxmlformats.org/officeDocument/2006/relationships/slideMaster" Target="../slideMasters/slideMaster27.xml"/><Relationship Id="rId4" Type="http://schemas.openxmlformats.org/officeDocument/2006/relationships/tags" Target="../tags/tag825.xml"/></Relationships>
</file>

<file path=ppt/slideLayouts/_rels/slideLayout227.xml.rels><?xml version="1.0" encoding="UTF-8" standalone="yes"?>
<Relationships xmlns="http://schemas.openxmlformats.org/package/2006/relationships"><Relationship Id="rId8" Type="http://schemas.openxmlformats.org/officeDocument/2006/relationships/oleObject" Target="../embeddings/oleObject205.bin"/><Relationship Id="rId3" Type="http://schemas.openxmlformats.org/officeDocument/2006/relationships/tags" Target="../tags/tag827.xml"/><Relationship Id="rId7" Type="http://schemas.openxmlformats.org/officeDocument/2006/relationships/slideMaster" Target="../slideMasters/slideMaster27.xml"/><Relationship Id="rId2" Type="http://schemas.openxmlformats.org/officeDocument/2006/relationships/tags" Target="../tags/tag826.xml"/><Relationship Id="rId1" Type="http://schemas.openxmlformats.org/officeDocument/2006/relationships/vmlDrawing" Target="../drawings/vmlDrawing204.vml"/><Relationship Id="rId6" Type="http://schemas.openxmlformats.org/officeDocument/2006/relationships/tags" Target="../tags/tag830.xml"/><Relationship Id="rId5" Type="http://schemas.openxmlformats.org/officeDocument/2006/relationships/tags" Target="../tags/tag829.xml"/><Relationship Id="rId4" Type="http://schemas.openxmlformats.org/officeDocument/2006/relationships/tags" Target="../tags/tag82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29.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Master" Target="../slideMasters/slideMaster27.xml"/><Relationship Id="rId1" Type="http://schemas.openxmlformats.org/officeDocument/2006/relationships/vmlDrawing" Target="../drawings/vmlDrawing205.v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58.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30.xml.rels><?xml version="1.0" encoding="UTF-8" standalone="yes"?>
<Relationships xmlns="http://schemas.openxmlformats.org/package/2006/relationships"><Relationship Id="rId8" Type="http://schemas.openxmlformats.org/officeDocument/2006/relationships/slideMaster" Target="../slideMasters/slideMaster28.xml"/><Relationship Id="rId3" Type="http://schemas.openxmlformats.org/officeDocument/2006/relationships/tags" Target="../tags/tag840.xml"/><Relationship Id="rId7" Type="http://schemas.openxmlformats.org/officeDocument/2006/relationships/tags" Target="../tags/tag844.xml"/><Relationship Id="rId12" Type="http://schemas.openxmlformats.org/officeDocument/2006/relationships/image" Target="../media/image8.png"/><Relationship Id="rId2" Type="http://schemas.openxmlformats.org/officeDocument/2006/relationships/tags" Target="../tags/tag839.xml"/><Relationship Id="rId1" Type="http://schemas.openxmlformats.org/officeDocument/2006/relationships/vmlDrawing" Target="../drawings/vmlDrawing207.vml"/><Relationship Id="rId6" Type="http://schemas.openxmlformats.org/officeDocument/2006/relationships/tags" Target="../tags/tag843.xml"/><Relationship Id="rId11" Type="http://schemas.openxmlformats.org/officeDocument/2006/relationships/image" Target="../media/image7.emf"/><Relationship Id="rId5" Type="http://schemas.openxmlformats.org/officeDocument/2006/relationships/tags" Target="../tags/tag842.xml"/><Relationship Id="rId10" Type="http://schemas.openxmlformats.org/officeDocument/2006/relationships/oleObject" Target="../embeddings/oleObject208.bin"/><Relationship Id="rId4" Type="http://schemas.openxmlformats.org/officeDocument/2006/relationships/tags" Target="../tags/tag841.xml"/><Relationship Id="rId9" Type="http://schemas.openxmlformats.org/officeDocument/2006/relationships/image" Target="../media/image6.jpeg"/></Relationships>
</file>

<file path=ppt/slideLayouts/_rels/slideLayout231.xml.rels><?xml version="1.0" encoding="UTF-8" standalone="yes"?>
<Relationships xmlns="http://schemas.openxmlformats.org/package/2006/relationships"><Relationship Id="rId8" Type="http://schemas.openxmlformats.org/officeDocument/2006/relationships/slideMaster" Target="../slideMasters/slideMaster28.xml"/><Relationship Id="rId3" Type="http://schemas.openxmlformats.org/officeDocument/2006/relationships/tags" Target="../tags/tag846.xml"/><Relationship Id="rId7" Type="http://schemas.openxmlformats.org/officeDocument/2006/relationships/tags" Target="../tags/tag850.xml"/><Relationship Id="rId12" Type="http://schemas.openxmlformats.org/officeDocument/2006/relationships/image" Target="../media/image7.emf"/><Relationship Id="rId2" Type="http://schemas.openxmlformats.org/officeDocument/2006/relationships/tags" Target="../tags/tag845.xml"/><Relationship Id="rId1" Type="http://schemas.openxmlformats.org/officeDocument/2006/relationships/vmlDrawing" Target="../drawings/vmlDrawing208.vml"/><Relationship Id="rId6" Type="http://schemas.openxmlformats.org/officeDocument/2006/relationships/tags" Target="../tags/tag849.xml"/><Relationship Id="rId11" Type="http://schemas.openxmlformats.org/officeDocument/2006/relationships/image" Target="../media/image8.png"/><Relationship Id="rId5" Type="http://schemas.openxmlformats.org/officeDocument/2006/relationships/tags" Target="../tags/tag848.xml"/><Relationship Id="rId10" Type="http://schemas.openxmlformats.org/officeDocument/2006/relationships/oleObject" Target="../embeddings/oleObject209.bin"/><Relationship Id="rId4" Type="http://schemas.openxmlformats.org/officeDocument/2006/relationships/tags" Target="../tags/tag847.xml"/><Relationship Id="rId9" Type="http://schemas.openxmlformats.org/officeDocument/2006/relationships/image" Target="../media/image9.jpeg"/></Relationships>
</file>

<file path=ppt/slideLayouts/_rels/slideLayout232.xml.rels><?xml version="1.0" encoding="UTF-8" standalone="yes"?>
<Relationships xmlns="http://schemas.openxmlformats.org/package/2006/relationships"><Relationship Id="rId3" Type="http://schemas.openxmlformats.org/officeDocument/2006/relationships/tags" Target="../tags/tag852.xml"/><Relationship Id="rId7" Type="http://schemas.openxmlformats.org/officeDocument/2006/relationships/oleObject" Target="../embeddings/oleObject210.bin"/><Relationship Id="rId2" Type="http://schemas.openxmlformats.org/officeDocument/2006/relationships/tags" Target="../tags/tag851.xml"/><Relationship Id="rId1" Type="http://schemas.openxmlformats.org/officeDocument/2006/relationships/vmlDrawing" Target="../drawings/vmlDrawing209.vml"/><Relationship Id="rId6" Type="http://schemas.openxmlformats.org/officeDocument/2006/relationships/image" Target="../media/image10.jpeg"/><Relationship Id="rId5" Type="http://schemas.openxmlformats.org/officeDocument/2006/relationships/slideMaster" Target="../slideMasters/slideMaster28.xml"/><Relationship Id="rId4" Type="http://schemas.openxmlformats.org/officeDocument/2006/relationships/tags" Target="../tags/tag853.xml"/></Relationships>
</file>

<file path=ppt/slideLayouts/_rels/slideLayout233.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854.xml"/><Relationship Id="rId1" Type="http://schemas.openxmlformats.org/officeDocument/2006/relationships/vmlDrawing" Target="../drawings/vmlDrawing210.vml"/><Relationship Id="rId4" Type="http://schemas.openxmlformats.org/officeDocument/2006/relationships/oleObject" Target="../embeddings/oleObject211.bin"/></Relationships>
</file>

<file path=ppt/slideLayouts/_rels/slideLayout234.xml.rels><?xml version="1.0" encoding="UTF-8" standalone="yes"?>
<Relationships xmlns="http://schemas.openxmlformats.org/package/2006/relationships"><Relationship Id="rId3" Type="http://schemas.openxmlformats.org/officeDocument/2006/relationships/tags" Target="../tags/tag856.xml"/><Relationship Id="rId2" Type="http://schemas.openxmlformats.org/officeDocument/2006/relationships/tags" Target="../tags/tag855.xml"/><Relationship Id="rId1" Type="http://schemas.openxmlformats.org/officeDocument/2006/relationships/vmlDrawing" Target="../drawings/vmlDrawing211.vml"/><Relationship Id="rId6" Type="http://schemas.openxmlformats.org/officeDocument/2006/relationships/oleObject" Target="../embeddings/oleObject212.bin"/><Relationship Id="rId5" Type="http://schemas.openxmlformats.org/officeDocument/2006/relationships/slideMaster" Target="../slideMasters/slideMaster28.xml"/><Relationship Id="rId4" Type="http://schemas.openxmlformats.org/officeDocument/2006/relationships/tags" Target="../tags/tag857.xml"/></Relationships>
</file>

<file path=ppt/slideLayouts/_rels/slideLayout235.xml.rels><?xml version="1.0" encoding="UTF-8" standalone="yes"?>
<Relationships xmlns="http://schemas.openxmlformats.org/package/2006/relationships"><Relationship Id="rId3" Type="http://schemas.openxmlformats.org/officeDocument/2006/relationships/tags" Target="../tags/tag859.xml"/><Relationship Id="rId2" Type="http://schemas.openxmlformats.org/officeDocument/2006/relationships/tags" Target="../tags/tag858.xml"/><Relationship Id="rId1" Type="http://schemas.openxmlformats.org/officeDocument/2006/relationships/vmlDrawing" Target="../drawings/vmlDrawing212.vml"/><Relationship Id="rId6" Type="http://schemas.openxmlformats.org/officeDocument/2006/relationships/oleObject" Target="../embeddings/oleObject213.bin"/><Relationship Id="rId5" Type="http://schemas.openxmlformats.org/officeDocument/2006/relationships/slideMaster" Target="../slideMasters/slideMaster28.xml"/><Relationship Id="rId4" Type="http://schemas.openxmlformats.org/officeDocument/2006/relationships/tags" Target="../tags/tag860.xml"/></Relationships>
</file>

<file path=ppt/slideLayouts/_rels/slideLayout236.xml.rels><?xml version="1.0" encoding="UTF-8" standalone="yes"?>
<Relationships xmlns="http://schemas.openxmlformats.org/package/2006/relationships"><Relationship Id="rId8" Type="http://schemas.openxmlformats.org/officeDocument/2006/relationships/oleObject" Target="../embeddings/oleObject214.bin"/><Relationship Id="rId3" Type="http://schemas.openxmlformats.org/officeDocument/2006/relationships/tags" Target="../tags/tag862.xml"/><Relationship Id="rId7" Type="http://schemas.openxmlformats.org/officeDocument/2006/relationships/slideMaster" Target="../slideMasters/slideMaster28.xml"/><Relationship Id="rId2" Type="http://schemas.openxmlformats.org/officeDocument/2006/relationships/tags" Target="../tags/tag861.xml"/><Relationship Id="rId1" Type="http://schemas.openxmlformats.org/officeDocument/2006/relationships/vmlDrawing" Target="../drawings/vmlDrawing213.vml"/><Relationship Id="rId6" Type="http://schemas.openxmlformats.org/officeDocument/2006/relationships/tags" Target="../tags/tag865.xml"/><Relationship Id="rId5" Type="http://schemas.openxmlformats.org/officeDocument/2006/relationships/tags" Target="../tags/tag864.xml"/><Relationship Id="rId4" Type="http://schemas.openxmlformats.org/officeDocument/2006/relationships/tags" Target="../tags/tag86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38.xml.rels><?xml version="1.0" encoding="UTF-8" standalone="yes"?>
<Relationships xmlns="http://schemas.openxmlformats.org/package/2006/relationships"><Relationship Id="rId3" Type="http://schemas.openxmlformats.org/officeDocument/2006/relationships/oleObject" Target="../embeddings/oleObject215.bin"/><Relationship Id="rId2" Type="http://schemas.openxmlformats.org/officeDocument/2006/relationships/slideMaster" Target="../slideMasters/slideMaster28.xml"/><Relationship Id="rId1" Type="http://schemas.openxmlformats.org/officeDocument/2006/relationships/vmlDrawing" Target="../drawings/vmlDrawing214.vml"/></Relationships>
</file>

<file path=ppt/slideLayouts/_rels/slideLayout239.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875.xml"/><Relationship Id="rId7" Type="http://schemas.openxmlformats.org/officeDocument/2006/relationships/tags" Target="../tags/tag879.xml"/><Relationship Id="rId12" Type="http://schemas.openxmlformats.org/officeDocument/2006/relationships/image" Target="../media/image8.png"/><Relationship Id="rId2" Type="http://schemas.openxmlformats.org/officeDocument/2006/relationships/tags" Target="../tags/tag874.xml"/><Relationship Id="rId1" Type="http://schemas.openxmlformats.org/officeDocument/2006/relationships/vmlDrawing" Target="../drawings/vmlDrawing216.vml"/><Relationship Id="rId6" Type="http://schemas.openxmlformats.org/officeDocument/2006/relationships/tags" Target="../tags/tag878.xml"/><Relationship Id="rId11" Type="http://schemas.openxmlformats.org/officeDocument/2006/relationships/image" Target="../media/image7.emf"/><Relationship Id="rId5" Type="http://schemas.openxmlformats.org/officeDocument/2006/relationships/tags" Target="../tags/tag877.xml"/><Relationship Id="rId10" Type="http://schemas.openxmlformats.org/officeDocument/2006/relationships/oleObject" Target="../embeddings/oleObject217.bin"/><Relationship Id="rId4" Type="http://schemas.openxmlformats.org/officeDocument/2006/relationships/tags" Target="../tags/tag876.xml"/><Relationship Id="rId9" Type="http://schemas.openxmlformats.org/officeDocument/2006/relationships/image" Target="../media/image6.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4.png"/></Relationships>
</file>

<file path=ppt/slideLayouts/_rels/slideLayout240.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881.xml"/><Relationship Id="rId7" Type="http://schemas.openxmlformats.org/officeDocument/2006/relationships/tags" Target="../tags/tag885.xml"/><Relationship Id="rId12" Type="http://schemas.openxmlformats.org/officeDocument/2006/relationships/image" Target="../media/image7.emf"/><Relationship Id="rId2" Type="http://schemas.openxmlformats.org/officeDocument/2006/relationships/tags" Target="../tags/tag880.xml"/><Relationship Id="rId1" Type="http://schemas.openxmlformats.org/officeDocument/2006/relationships/vmlDrawing" Target="../drawings/vmlDrawing217.vml"/><Relationship Id="rId6" Type="http://schemas.openxmlformats.org/officeDocument/2006/relationships/tags" Target="../tags/tag884.xml"/><Relationship Id="rId11" Type="http://schemas.openxmlformats.org/officeDocument/2006/relationships/image" Target="../media/image8.png"/><Relationship Id="rId5" Type="http://schemas.openxmlformats.org/officeDocument/2006/relationships/tags" Target="../tags/tag883.xml"/><Relationship Id="rId10" Type="http://schemas.openxmlformats.org/officeDocument/2006/relationships/oleObject" Target="../embeddings/oleObject218.bin"/><Relationship Id="rId4" Type="http://schemas.openxmlformats.org/officeDocument/2006/relationships/tags" Target="../tags/tag882.xml"/><Relationship Id="rId9" Type="http://schemas.openxmlformats.org/officeDocument/2006/relationships/image" Target="../media/image9.jpeg"/></Relationships>
</file>

<file path=ppt/slideLayouts/_rels/slideLayout241.xml.rels><?xml version="1.0" encoding="UTF-8" standalone="yes"?>
<Relationships xmlns="http://schemas.openxmlformats.org/package/2006/relationships"><Relationship Id="rId3" Type="http://schemas.openxmlformats.org/officeDocument/2006/relationships/tags" Target="../tags/tag887.xml"/><Relationship Id="rId7" Type="http://schemas.openxmlformats.org/officeDocument/2006/relationships/oleObject" Target="../embeddings/oleObject219.bin"/><Relationship Id="rId2" Type="http://schemas.openxmlformats.org/officeDocument/2006/relationships/tags" Target="../tags/tag886.xml"/><Relationship Id="rId1" Type="http://schemas.openxmlformats.org/officeDocument/2006/relationships/vmlDrawing" Target="../drawings/vmlDrawing218.vml"/><Relationship Id="rId6" Type="http://schemas.openxmlformats.org/officeDocument/2006/relationships/image" Target="../media/image10.jpeg"/><Relationship Id="rId5" Type="http://schemas.openxmlformats.org/officeDocument/2006/relationships/slideMaster" Target="../slideMasters/slideMaster29.xml"/><Relationship Id="rId4" Type="http://schemas.openxmlformats.org/officeDocument/2006/relationships/tags" Target="../tags/tag888.xml"/></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889.xml"/><Relationship Id="rId1" Type="http://schemas.openxmlformats.org/officeDocument/2006/relationships/vmlDrawing" Target="../drawings/vmlDrawing219.vml"/><Relationship Id="rId4" Type="http://schemas.openxmlformats.org/officeDocument/2006/relationships/oleObject" Target="../embeddings/oleObject220.bin"/></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891.xml"/><Relationship Id="rId2" Type="http://schemas.openxmlformats.org/officeDocument/2006/relationships/tags" Target="../tags/tag890.xml"/><Relationship Id="rId1" Type="http://schemas.openxmlformats.org/officeDocument/2006/relationships/vmlDrawing" Target="../drawings/vmlDrawing220.vml"/><Relationship Id="rId6" Type="http://schemas.openxmlformats.org/officeDocument/2006/relationships/oleObject" Target="../embeddings/oleObject221.bin"/><Relationship Id="rId5" Type="http://schemas.openxmlformats.org/officeDocument/2006/relationships/slideMaster" Target="../slideMasters/slideMaster29.xml"/><Relationship Id="rId4" Type="http://schemas.openxmlformats.org/officeDocument/2006/relationships/tags" Target="../tags/tag892.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894.xml"/><Relationship Id="rId2" Type="http://schemas.openxmlformats.org/officeDocument/2006/relationships/tags" Target="../tags/tag893.xml"/><Relationship Id="rId1" Type="http://schemas.openxmlformats.org/officeDocument/2006/relationships/vmlDrawing" Target="../drawings/vmlDrawing221.vml"/><Relationship Id="rId6" Type="http://schemas.openxmlformats.org/officeDocument/2006/relationships/oleObject" Target="../embeddings/oleObject222.bin"/><Relationship Id="rId5" Type="http://schemas.openxmlformats.org/officeDocument/2006/relationships/slideMaster" Target="../slideMasters/slideMaster29.xml"/><Relationship Id="rId4" Type="http://schemas.openxmlformats.org/officeDocument/2006/relationships/tags" Target="../tags/tag895.xml"/></Relationships>
</file>

<file path=ppt/slideLayouts/_rels/slideLayout245.xml.rels><?xml version="1.0" encoding="UTF-8" standalone="yes"?>
<Relationships xmlns="http://schemas.openxmlformats.org/package/2006/relationships"><Relationship Id="rId8" Type="http://schemas.openxmlformats.org/officeDocument/2006/relationships/oleObject" Target="../embeddings/oleObject223.bin"/><Relationship Id="rId3" Type="http://schemas.openxmlformats.org/officeDocument/2006/relationships/tags" Target="../tags/tag897.xml"/><Relationship Id="rId7" Type="http://schemas.openxmlformats.org/officeDocument/2006/relationships/slideMaster" Target="../slideMasters/slideMaster29.xml"/><Relationship Id="rId2" Type="http://schemas.openxmlformats.org/officeDocument/2006/relationships/tags" Target="../tags/tag896.xml"/><Relationship Id="rId1" Type="http://schemas.openxmlformats.org/officeDocument/2006/relationships/vmlDrawing" Target="../drawings/vmlDrawing222.vml"/><Relationship Id="rId6" Type="http://schemas.openxmlformats.org/officeDocument/2006/relationships/tags" Target="../tags/tag900.xml"/><Relationship Id="rId5" Type="http://schemas.openxmlformats.org/officeDocument/2006/relationships/tags" Target="../tags/tag899.xml"/><Relationship Id="rId4" Type="http://schemas.openxmlformats.org/officeDocument/2006/relationships/tags" Target="../tags/tag89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47.xml.rels><?xml version="1.0" encoding="UTF-8" standalone="yes"?>
<Relationships xmlns="http://schemas.openxmlformats.org/package/2006/relationships"><Relationship Id="rId3" Type="http://schemas.openxmlformats.org/officeDocument/2006/relationships/oleObject" Target="../embeddings/oleObject224.bin"/><Relationship Id="rId2" Type="http://schemas.openxmlformats.org/officeDocument/2006/relationships/slideMaster" Target="../slideMasters/slideMaster29.xml"/><Relationship Id="rId1" Type="http://schemas.openxmlformats.org/officeDocument/2006/relationships/vmlDrawing" Target="../drawings/vmlDrawing223.vml"/></Relationships>
</file>

<file path=ppt/slideLayouts/_rels/slideLayout248.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910.xml"/><Relationship Id="rId7" Type="http://schemas.openxmlformats.org/officeDocument/2006/relationships/tags" Target="../tags/tag914.xml"/><Relationship Id="rId12" Type="http://schemas.openxmlformats.org/officeDocument/2006/relationships/image" Target="../media/image8.png"/><Relationship Id="rId2" Type="http://schemas.openxmlformats.org/officeDocument/2006/relationships/tags" Target="../tags/tag909.xml"/><Relationship Id="rId1" Type="http://schemas.openxmlformats.org/officeDocument/2006/relationships/vmlDrawing" Target="../drawings/vmlDrawing225.vml"/><Relationship Id="rId6" Type="http://schemas.openxmlformats.org/officeDocument/2006/relationships/tags" Target="../tags/tag913.xml"/><Relationship Id="rId11" Type="http://schemas.openxmlformats.org/officeDocument/2006/relationships/image" Target="../media/image7.emf"/><Relationship Id="rId5" Type="http://schemas.openxmlformats.org/officeDocument/2006/relationships/tags" Target="../tags/tag912.xml"/><Relationship Id="rId10" Type="http://schemas.openxmlformats.org/officeDocument/2006/relationships/oleObject" Target="../embeddings/oleObject226.bin"/><Relationship Id="rId4" Type="http://schemas.openxmlformats.org/officeDocument/2006/relationships/tags" Target="../tags/tag911.xml"/><Relationship Id="rId9" Type="http://schemas.openxmlformats.org/officeDocument/2006/relationships/image" Target="../media/image6.jpeg"/></Relationships>
</file>

<file path=ppt/slideLayouts/_rels/slideLayout249.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916.xml"/><Relationship Id="rId7" Type="http://schemas.openxmlformats.org/officeDocument/2006/relationships/tags" Target="../tags/tag920.xml"/><Relationship Id="rId12" Type="http://schemas.openxmlformats.org/officeDocument/2006/relationships/image" Target="../media/image7.emf"/><Relationship Id="rId2" Type="http://schemas.openxmlformats.org/officeDocument/2006/relationships/tags" Target="../tags/tag915.xml"/><Relationship Id="rId1" Type="http://schemas.openxmlformats.org/officeDocument/2006/relationships/vmlDrawing" Target="../drawings/vmlDrawing226.vml"/><Relationship Id="rId6" Type="http://schemas.openxmlformats.org/officeDocument/2006/relationships/tags" Target="../tags/tag919.xml"/><Relationship Id="rId11" Type="http://schemas.openxmlformats.org/officeDocument/2006/relationships/image" Target="../media/image8.png"/><Relationship Id="rId5" Type="http://schemas.openxmlformats.org/officeDocument/2006/relationships/tags" Target="../tags/tag918.xml"/><Relationship Id="rId10" Type="http://schemas.openxmlformats.org/officeDocument/2006/relationships/oleObject" Target="../embeddings/oleObject227.bin"/><Relationship Id="rId4" Type="http://schemas.openxmlformats.org/officeDocument/2006/relationships/tags" Target="../tags/tag917.xml"/><Relationship Id="rId9" Type="http://schemas.openxmlformats.org/officeDocument/2006/relationships/image" Target="../media/image9.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jpe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29.png"/></Relationships>
</file>

<file path=ppt/slideLayouts/_rels/slideLayout250.xml.rels><?xml version="1.0" encoding="UTF-8" standalone="yes"?>
<Relationships xmlns="http://schemas.openxmlformats.org/package/2006/relationships"><Relationship Id="rId3" Type="http://schemas.openxmlformats.org/officeDocument/2006/relationships/tags" Target="../tags/tag922.xml"/><Relationship Id="rId7" Type="http://schemas.openxmlformats.org/officeDocument/2006/relationships/oleObject" Target="../embeddings/oleObject228.bin"/><Relationship Id="rId2" Type="http://schemas.openxmlformats.org/officeDocument/2006/relationships/tags" Target="../tags/tag921.xml"/><Relationship Id="rId1" Type="http://schemas.openxmlformats.org/officeDocument/2006/relationships/vmlDrawing" Target="../drawings/vmlDrawing227.vml"/><Relationship Id="rId6" Type="http://schemas.openxmlformats.org/officeDocument/2006/relationships/image" Target="../media/image10.jpeg"/><Relationship Id="rId5" Type="http://schemas.openxmlformats.org/officeDocument/2006/relationships/slideMaster" Target="../slideMasters/slideMaster30.xml"/><Relationship Id="rId4" Type="http://schemas.openxmlformats.org/officeDocument/2006/relationships/tags" Target="../tags/tag923.xml"/></Relationships>
</file>

<file path=ppt/slideLayouts/_rels/slideLayout251.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924.xml"/><Relationship Id="rId1" Type="http://schemas.openxmlformats.org/officeDocument/2006/relationships/vmlDrawing" Target="../drawings/vmlDrawing228.vml"/><Relationship Id="rId4" Type="http://schemas.openxmlformats.org/officeDocument/2006/relationships/oleObject" Target="../embeddings/oleObject229.bin"/></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926.xml"/><Relationship Id="rId2" Type="http://schemas.openxmlformats.org/officeDocument/2006/relationships/tags" Target="../tags/tag925.xml"/><Relationship Id="rId1" Type="http://schemas.openxmlformats.org/officeDocument/2006/relationships/vmlDrawing" Target="../drawings/vmlDrawing229.vml"/><Relationship Id="rId6" Type="http://schemas.openxmlformats.org/officeDocument/2006/relationships/oleObject" Target="../embeddings/oleObject230.bin"/><Relationship Id="rId5" Type="http://schemas.openxmlformats.org/officeDocument/2006/relationships/slideMaster" Target="../slideMasters/slideMaster30.xml"/><Relationship Id="rId4" Type="http://schemas.openxmlformats.org/officeDocument/2006/relationships/tags" Target="../tags/tag927.xml"/></Relationships>
</file>

<file path=ppt/slideLayouts/_rels/slideLayout253.xml.rels><?xml version="1.0" encoding="UTF-8" standalone="yes"?>
<Relationships xmlns="http://schemas.openxmlformats.org/package/2006/relationships"><Relationship Id="rId3" Type="http://schemas.openxmlformats.org/officeDocument/2006/relationships/tags" Target="../tags/tag929.xml"/><Relationship Id="rId2" Type="http://schemas.openxmlformats.org/officeDocument/2006/relationships/tags" Target="../tags/tag928.xml"/><Relationship Id="rId1" Type="http://schemas.openxmlformats.org/officeDocument/2006/relationships/vmlDrawing" Target="../drawings/vmlDrawing230.vml"/><Relationship Id="rId6" Type="http://schemas.openxmlformats.org/officeDocument/2006/relationships/oleObject" Target="../embeddings/oleObject231.bin"/><Relationship Id="rId5" Type="http://schemas.openxmlformats.org/officeDocument/2006/relationships/slideMaster" Target="../slideMasters/slideMaster30.xml"/><Relationship Id="rId4" Type="http://schemas.openxmlformats.org/officeDocument/2006/relationships/tags" Target="../tags/tag930.xml"/></Relationships>
</file>

<file path=ppt/slideLayouts/_rels/slideLayout254.xml.rels><?xml version="1.0" encoding="UTF-8" standalone="yes"?>
<Relationships xmlns="http://schemas.openxmlformats.org/package/2006/relationships"><Relationship Id="rId8" Type="http://schemas.openxmlformats.org/officeDocument/2006/relationships/oleObject" Target="../embeddings/oleObject232.bin"/><Relationship Id="rId3" Type="http://schemas.openxmlformats.org/officeDocument/2006/relationships/tags" Target="../tags/tag932.xml"/><Relationship Id="rId7" Type="http://schemas.openxmlformats.org/officeDocument/2006/relationships/slideMaster" Target="../slideMasters/slideMaster30.xml"/><Relationship Id="rId2" Type="http://schemas.openxmlformats.org/officeDocument/2006/relationships/tags" Target="../tags/tag931.xml"/><Relationship Id="rId1" Type="http://schemas.openxmlformats.org/officeDocument/2006/relationships/vmlDrawing" Target="../drawings/vmlDrawing231.vml"/><Relationship Id="rId6" Type="http://schemas.openxmlformats.org/officeDocument/2006/relationships/tags" Target="../tags/tag935.xml"/><Relationship Id="rId5" Type="http://schemas.openxmlformats.org/officeDocument/2006/relationships/tags" Target="../tags/tag934.xml"/><Relationship Id="rId4" Type="http://schemas.openxmlformats.org/officeDocument/2006/relationships/tags" Target="../tags/tag9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56.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Master" Target="../slideMasters/slideMaster30.xml"/><Relationship Id="rId1" Type="http://schemas.openxmlformats.org/officeDocument/2006/relationships/vmlDrawing" Target="../drawings/vmlDrawing232.vml"/></Relationships>
</file>

<file path=ppt/slideLayouts/_rels/slideLayout257.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945.xml"/><Relationship Id="rId7" Type="http://schemas.openxmlformats.org/officeDocument/2006/relationships/tags" Target="../tags/tag949.xml"/><Relationship Id="rId12" Type="http://schemas.openxmlformats.org/officeDocument/2006/relationships/image" Target="../media/image8.png"/><Relationship Id="rId2" Type="http://schemas.openxmlformats.org/officeDocument/2006/relationships/tags" Target="../tags/tag944.xml"/><Relationship Id="rId1" Type="http://schemas.openxmlformats.org/officeDocument/2006/relationships/vmlDrawing" Target="../drawings/vmlDrawing234.vml"/><Relationship Id="rId6" Type="http://schemas.openxmlformats.org/officeDocument/2006/relationships/tags" Target="../tags/tag948.xml"/><Relationship Id="rId11" Type="http://schemas.openxmlformats.org/officeDocument/2006/relationships/image" Target="../media/image7.emf"/><Relationship Id="rId5" Type="http://schemas.openxmlformats.org/officeDocument/2006/relationships/tags" Target="../tags/tag947.xml"/><Relationship Id="rId10" Type="http://schemas.openxmlformats.org/officeDocument/2006/relationships/oleObject" Target="../embeddings/oleObject235.bin"/><Relationship Id="rId4" Type="http://schemas.openxmlformats.org/officeDocument/2006/relationships/tags" Target="../tags/tag946.xml"/><Relationship Id="rId9" Type="http://schemas.openxmlformats.org/officeDocument/2006/relationships/image" Target="../media/image6.jpeg"/></Relationships>
</file>

<file path=ppt/slideLayouts/_rels/slideLayout258.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951.xml"/><Relationship Id="rId7" Type="http://schemas.openxmlformats.org/officeDocument/2006/relationships/tags" Target="../tags/tag955.xml"/><Relationship Id="rId12" Type="http://schemas.openxmlformats.org/officeDocument/2006/relationships/image" Target="../media/image7.emf"/><Relationship Id="rId2" Type="http://schemas.openxmlformats.org/officeDocument/2006/relationships/tags" Target="../tags/tag950.xml"/><Relationship Id="rId1" Type="http://schemas.openxmlformats.org/officeDocument/2006/relationships/vmlDrawing" Target="../drawings/vmlDrawing235.vml"/><Relationship Id="rId6" Type="http://schemas.openxmlformats.org/officeDocument/2006/relationships/tags" Target="../tags/tag954.xml"/><Relationship Id="rId11" Type="http://schemas.openxmlformats.org/officeDocument/2006/relationships/image" Target="../media/image8.png"/><Relationship Id="rId5" Type="http://schemas.openxmlformats.org/officeDocument/2006/relationships/tags" Target="../tags/tag953.xml"/><Relationship Id="rId10" Type="http://schemas.openxmlformats.org/officeDocument/2006/relationships/oleObject" Target="../embeddings/oleObject236.bin"/><Relationship Id="rId4" Type="http://schemas.openxmlformats.org/officeDocument/2006/relationships/tags" Target="../tags/tag952.xml"/><Relationship Id="rId9" Type="http://schemas.openxmlformats.org/officeDocument/2006/relationships/image" Target="../media/image9.jpeg"/></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957.xml"/><Relationship Id="rId7" Type="http://schemas.openxmlformats.org/officeDocument/2006/relationships/oleObject" Target="../embeddings/oleObject237.bin"/><Relationship Id="rId2" Type="http://schemas.openxmlformats.org/officeDocument/2006/relationships/tags" Target="../tags/tag956.xml"/><Relationship Id="rId1" Type="http://schemas.openxmlformats.org/officeDocument/2006/relationships/vmlDrawing" Target="../drawings/vmlDrawing236.vml"/><Relationship Id="rId6" Type="http://schemas.openxmlformats.org/officeDocument/2006/relationships/image" Target="../media/image10.jpeg"/><Relationship Id="rId5" Type="http://schemas.openxmlformats.org/officeDocument/2006/relationships/slideMaster" Target="../slideMasters/slideMaster31.xml"/><Relationship Id="rId4" Type="http://schemas.openxmlformats.org/officeDocument/2006/relationships/tags" Target="../tags/tag958.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Layouts/_rels/slideLayout260.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959.xml"/><Relationship Id="rId1" Type="http://schemas.openxmlformats.org/officeDocument/2006/relationships/vmlDrawing" Target="../drawings/vmlDrawing237.vml"/><Relationship Id="rId4" Type="http://schemas.openxmlformats.org/officeDocument/2006/relationships/oleObject" Target="../embeddings/oleObject238.bin"/></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961.xml"/><Relationship Id="rId2" Type="http://schemas.openxmlformats.org/officeDocument/2006/relationships/tags" Target="../tags/tag960.xml"/><Relationship Id="rId1" Type="http://schemas.openxmlformats.org/officeDocument/2006/relationships/vmlDrawing" Target="../drawings/vmlDrawing238.vml"/><Relationship Id="rId6" Type="http://schemas.openxmlformats.org/officeDocument/2006/relationships/oleObject" Target="../embeddings/oleObject239.bin"/><Relationship Id="rId5" Type="http://schemas.openxmlformats.org/officeDocument/2006/relationships/slideMaster" Target="../slideMasters/slideMaster31.xml"/><Relationship Id="rId4" Type="http://schemas.openxmlformats.org/officeDocument/2006/relationships/tags" Target="../tags/tag962.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964.xml"/><Relationship Id="rId2" Type="http://schemas.openxmlformats.org/officeDocument/2006/relationships/tags" Target="../tags/tag963.xml"/><Relationship Id="rId1" Type="http://schemas.openxmlformats.org/officeDocument/2006/relationships/vmlDrawing" Target="../drawings/vmlDrawing239.vml"/><Relationship Id="rId6" Type="http://schemas.openxmlformats.org/officeDocument/2006/relationships/oleObject" Target="../embeddings/oleObject240.bin"/><Relationship Id="rId5" Type="http://schemas.openxmlformats.org/officeDocument/2006/relationships/slideMaster" Target="../slideMasters/slideMaster31.xml"/><Relationship Id="rId4" Type="http://schemas.openxmlformats.org/officeDocument/2006/relationships/tags" Target="../tags/tag965.xml"/></Relationships>
</file>

<file path=ppt/slideLayouts/_rels/slideLayout263.xml.rels><?xml version="1.0" encoding="UTF-8" standalone="yes"?>
<Relationships xmlns="http://schemas.openxmlformats.org/package/2006/relationships"><Relationship Id="rId8" Type="http://schemas.openxmlformats.org/officeDocument/2006/relationships/oleObject" Target="../embeddings/oleObject241.bin"/><Relationship Id="rId3" Type="http://schemas.openxmlformats.org/officeDocument/2006/relationships/tags" Target="../tags/tag967.xml"/><Relationship Id="rId7" Type="http://schemas.openxmlformats.org/officeDocument/2006/relationships/slideMaster" Target="../slideMasters/slideMaster31.xml"/><Relationship Id="rId2" Type="http://schemas.openxmlformats.org/officeDocument/2006/relationships/tags" Target="../tags/tag966.xml"/><Relationship Id="rId1" Type="http://schemas.openxmlformats.org/officeDocument/2006/relationships/vmlDrawing" Target="../drawings/vmlDrawing240.vml"/><Relationship Id="rId6" Type="http://schemas.openxmlformats.org/officeDocument/2006/relationships/tags" Target="../tags/tag970.xml"/><Relationship Id="rId5" Type="http://schemas.openxmlformats.org/officeDocument/2006/relationships/tags" Target="../tags/tag969.xml"/><Relationship Id="rId4" Type="http://schemas.openxmlformats.org/officeDocument/2006/relationships/tags" Target="../tags/tag96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65.xml.rels><?xml version="1.0" encoding="UTF-8" standalone="yes"?>
<Relationships xmlns="http://schemas.openxmlformats.org/package/2006/relationships"><Relationship Id="rId3" Type="http://schemas.openxmlformats.org/officeDocument/2006/relationships/oleObject" Target="../embeddings/oleObject242.bin"/><Relationship Id="rId2" Type="http://schemas.openxmlformats.org/officeDocument/2006/relationships/slideMaster" Target="../slideMasters/slideMaster31.xml"/><Relationship Id="rId1" Type="http://schemas.openxmlformats.org/officeDocument/2006/relationships/vmlDrawing" Target="../drawings/vmlDrawing241.v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22.png"/><Relationship Id="rId11" Type="http://schemas.openxmlformats.org/officeDocument/2006/relationships/image" Target="../media/image41.png"/><Relationship Id="rId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42.jpeg"/><Relationship Id="rId9" Type="http://schemas.openxmlformats.org/officeDocument/2006/relationships/image" Target="../media/image39.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22.png"/><Relationship Id="rId11" Type="http://schemas.openxmlformats.org/officeDocument/2006/relationships/image" Target="../media/image46.png"/><Relationship Id="rId5" Type="http://schemas.openxmlformats.org/officeDocument/2006/relationships/image" Target="../media/image32.png"/><Relationship Id="rId10" Type="http://schemas.openxmlformats.org/officeDocument/2006/relationships/image" Target="../media/image45.png"/><Relationship Id="rId4" Type="http://schemas.openxmlformats.org/officeDocument/2006/relationships/image" Target="../media/image42.jpeg"/><Relationship Id="rId9" Type="http://schemas.openxmlformats.org/officeDocument/2006/relationships/image" Target="../media/image44.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oleObject" Target="../embeddings/oleObject4.bin"/><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10.jpeg"/><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48.png"/><Relationship Id="rId3" Type="http://schemas.openxmlformats.org/officeDocument/2006/relationships/tags" Target="../tags/tag68.xml"/><Relationship Id="rId7" Type="http://schemas.openxmlformats.org/officeDocument/2006/relationships/slideMaster" Target="../slideMasters/slideMaster4.xml"/><Relationship Id="rId12" Type="http://schemas.openxmlformats.org/officeDocument/2006/relationships/hyperlink" Target="https://git-scm.com/" TargetMode="External"/><Relationship Id="rId2" Type="http://schemas.openxmlformats.org/officeDocument/2006/relationships/tags" Target="../tags/tag67.xml"/><Relationship Id="rId1" Type="http://schemas.openxmlformats.org/officeDocument/2006/relationships/vmlDrawing" Target="../drawings/vmlDrawing17.vml"/><Relationship Id="rId6" Type="http://schemas.openxmlformats.org/officeDocument/2006/relationships/tags" Target="../tags/tag71.xml"/><Relationship Id="rId11" Type="http://schemas.openxmlformats.org/officeDocument/2006/relationships/image" Target="../media/image47.jpeg"/><Relationship Id="rId5" Type="http://schemas.openxmlformats.org/officeDocument/2006/relationships/tags" Target="../tags/tag70.xml"/><Relationship Id="rId10" Type="http://schemas.openxmlformats.org/officeDocument/2006/relationships/image" Target="../media/image7.emf"/><Relationship Id="rId4" Type="http://schemas.openxmlformats.org/officeDocument/2006/relationships/tags" Target="../tags/tag69.xml"/><Relationship Id="rId9" Type="http://schemas.openxmlformats.org/officeDocument/2006/relationships/oleObject" Target="../embeddings/oleObject17.bin"/></Relationships>
</file>

<file path=ppt/slideLayouts/_rels/slideLayout32.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8.png"/><Relationship Id="rId2" Type="http://schemas.openxmlformats.org/officeDocument/2006/relationships/tags" Target="../tags/tag80.xml"/><Relationship Id="rId1" Type="http://schemas.openxmlformats.org/officeDocument/2006/relationships/vmlDrawing" Target="../drawings/vmlDrawing19.vml"/><Relationship Id="rId6" Type="http://schemas.openxmlformats.org/officeDocument/2006/relationships/tags" Target="../tags/tag84.xml"/><Relationship Id="rId11" Type="http://schemas.openxmlformats.org/officeDocument/2006/relationships/image" Target="../media/image7.emf"/><Relationship Id="rId5" Type="http://schemas.openxmlformats.org/officeDocument/2006/relationships/tags" Target="../tags/tag83.xml"/><Relationship Id="rId10" Type="http://schemas.openxmlformats.org/officeDocument/2006/relationships/oleObject" Target="../embeddings/oleObject19.bin"/><Relationship Id="rId4" Type="http://schemas.openxmlformats.org/officeDocument/2006/relationships/tags" Target="../tags/tag82.xml"/><Relationship Id="rId9" Type="http://schemas.openxmlformats.org/officeDocument/2006/relationships/image" Target="../media/image49.jpeg"/></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7.emf"/><Relationship Id="rId2" Type="http://schemas.openxmlformats.org/officeDocument/2006/relationships/tags" Target="../tags/tag86.xml"/><Relationship Id="rId1" Type="http://schemas.openxmlformats.org/officeDocument/2006/relationships/vmlDrawing" Target="../drawings/vmlDrawing20.vml"/><Relationship Id="rId6" Type="http://schemas.openxmlformats.org/officeDocument/2006/relationships/tags" Target="../tags/tag90.xml"/><Relationship Id="rId11" Type="http://schemas.openxmlformats.org/officeDocument/2006/relationships/image" Target="../media/image8.png"/><Relationship Id="rId5" Type="http://schemas.openxmlformats.org/officeDocument/2006/relationships/tags" Target="../tags/tag89.xml"/><Relationship Id="rId10" Type="http://schemas.openxmlformats.org/officeDocument/2006/relationships/oleObject" Target="../embeddings/oleObject20.bin"/><Relationship Id="rId4" Type="http://schemas.openxmlformats.org/officeDocument/2006/relationships/tags" Target="../tags/tag88.xml"/><Relationship Id="rId9"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5.xml"/><Relationship Id="rId4" Type="http://schemas.openxmlformats.org/officeDocument/2006/relationships/tags" Target="../tags/tag95.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Master" Target="../slideMasters/slideMaster5.xml"/><Relationship Id="rId4" Type="http://schemas.openxmlformats.org/officeDocument/2006/relationships/tags" Target="../tags/tag98.xml"/></Relationships>
</file>

<file path=ppt/slideLayouts/_rels/slideLayout37.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tags" Target="../tags/tag100.xml"/><Relationship Id="rId7" Type="http://schemas.openxmlformats.org/officeDocument/2006/relationships/slideMaster" Target="../slideMasters/slideMaster5.xml"/><Relationship Id="rId2" Type="http://schemas.openxmlformats.org/officeDocument/2006/relationships/tags" Target="../tags/tag99.xml"/><Relationship Id="rId1" Type="http://schemas.openxmlformats.org/officeDocument/2006/relationships/vmlDrawing" Target="../drawings/vmlDrawing24.v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06.xml"/><Relationship Id="rId7" Type="http://schemas.openxmlformats.org/officeDocument/2006/relationships/image" Target="../media/image50.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Master" Target="../slideMasters/slideMaster5.xml"/><Relationship Id="rId5" Type="http://schemas.openxmlformats.org/officeDocument/2006/relationships/tags" Target="../tags/tag108.xml"/><Relationship Id="rId4" Type="http://schemas.openxmlformats.org/officeDocument/2006/relationships/tags" Target="../tags/tag107.xml"/><Relationship Id="rId9"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10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0.xml"/><Relationship Id="rId1" Type="http://schemas.openxmlformats.org/officeDocument/2006/relationships/vmlDrawing" Target="../drawings/vmlDrawing25.vml"/><Relationship Id="rId6" Type="http://schemas.openxmlformats.org/officeDocument/2006/relationships/oleObject" Target="../embeddings/oleObject26.bin"/><Relationship Id="rId5" Type="http://schemas.openxmlformats.org/officeDocument/2006/relationships/image" Target="../media/image52.jpeg"/><Relationship Id="rId4" Type="http://schemas.openxmlformats.org/officeDocument/2006/relationships/oleObject" Target="../embeddings/oleObject25.bin"/></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6.xml"/><Relationship Id="rId1" Type="http://schemas.openxmlformats.org/officeDocument/2006/relationships/tags" Target="../tags/tag11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14.xml"/><Relationship Id="rId7" Type="http://schemas.openxmlformats.org/officeDocument/2006/relationships/image" Target="../media/image50.jpeg"/><Relationship Id="rId12" Type="http://schemas.openxmlformats.org/officeDocument/2006/relationships/image" Target="../media/image5.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Master" Target="../slideMasters/slideMaster6.xml"/><Relationship Id="rId11" Type="http://schemas.openxmlformats.org/officeDocument/2006/relationships/image" Target="../media/image4.png"/><Relationship Id="rId5" Type="http://schemas.openxmlformats.org/officeDocument/2006/relationships/tags" Target="../tags/tag116.xml"/><Relationship Id="rId10" Type="http://schemas.openxmlformats.org/officeDocument/2006/relationships/image" Target="../media/image3.png"/><Relationship Id="rId4" Type="http://schemas.openxmlformats.org/officeDocument/2006/relationships/tags" Target="../tags/tag115.xml"/><Relationship Id="rId9"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8.png"/><Relationship Id="rId2" Type="http://schemas.openxmlformats.org/officeDocument/2006/relationships/tags" Target="../tags/tag125.xml"/><Relationship Id="rId1" Type="http://schemas.openxmlformats.org/officeDocument/2006/relationships/vmlDrawing" Target="../drawings/vmlDrawing27.vml"/><Relationship Id="rId6" Type="http://schemas.openxmlformats.org/officeDocument/2006/relationships/tags" Target="../tags/tag129.xml"/><Relationship Id="rId11" Type="http://schemas.openxmlformats.org/officeDocument/2006/relationships/image" Target="../media/image7.emf"/><Relationship Id="rId5" Type="http://schemas.openxmlformats.org/officeDocument/2006/relationships/tags" Target="../tags/tag128.xml"/><Relationship Id="rId10" Type="http://schemas.openxmlformats.org/officeDocument/2006/relationships/oleObject" Target="../embeddings/oleObject28.bin"/><Relationship Id="rId4" Type="http://schemas.openxmlformats.org/officeDocument/2006/relationships/tags" Target="../tags/tag127.xml"/><Relationship Id="rId9" Type="http://schemas.openxmlformats.org/officeDocument/2006/relationships/image" Target="../media/image49.jpeg"/></Relationships>
</file>

<file path=ppt/slideLayouts/_rels/slideLayout48.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7.emf"/><Relationship Id="rId2" Type="http://schemas.openxmlformats.org/officeDocument/2006/relationships/tags" Target="../tags/tag131.xml"/><Relationship Id="rId1" Type="http://schemas.openxmlformats.org/officeDocument/2006/relationships/vmlDrawing" Target="../drawings/vmlDrawing28.vml"/><Relationship Id="rId6" Type="http://schemas.openxmlformats.org/officeDocument/2006/relationships/tags" Target="../tags/tag135.xml"/><Relationship Id="rId11" Type="http://schemas.openxmlformats.org/officeDocument/2006/relationships/image" Target="../media/image8.png"/><Relationship Id="rId5" Type="http://schemas.openxmlformats.org/officeDocument/2006/relationships/tags" Target="../tags/tag134.xml"/><Relationship Id="rId10" Type="http://schemas.openxmlformats.org/officeDocument/2006/relationships/oleObject" Target="../embeddings/oleObject29.bin"/><Relationship Id="rId4" Type="http://schemas.openxmlformats.org/officeDocument/2006/relationships/tags" Target="../tags/tag133.xml"/><Relationship Id="rId9" Type="http://schemas.openxmlformats.org/officeDocument/2006/relationships/image" Target="../media/image9.jpeg"/></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7.xml"/><Relationship Id="rId1" Type="http://schemas.openxmlformats.org/officeDocument/2006/relationships/vmlDrawing" Target="../drawings/vmlDrawing29.vml"/><Relationship Id="rId4" Type="http://schemas.openxmlformats.org/officeDocument/2006/relationships/oleObject" Target="../embeddings/oleObject30.bin"/></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8.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vmlDrawing" Target="../drawings/vmlDrawing30.vml"/><Relationship Id="rId6" Type="http://schemas.openxmlformats.org/officeDocument/2006/relationships/oleObject" Target="../embeddings/oleObject31.bin"/><Relationship Id="rId5" Type="http://schemas.openxmlformats.org/officeDocument/2006/relationships/slideMaster" Target="../slideMasters/slideMaster7.xml"/><Relationship Id="rId4" Type="http://schemas.openxmlformats.org/officeDocument/2006/relationships/tags" Target="../tags/tag140.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vmlDrawing" Target="../drawings/vmlDrawing31.vml"/><Relationship Id="rId6" Type="http://schemas.openxmlformats.org/officeDocument/2006/relationships/oleObject" Target="../embeddings/oleObject32.bin"/><Relationship Id="rId5" Type="http://schemas.openxmlformats.org/officeDocument/2006/relationships/slideMaster" Target="../slideMasters/slideMaster7.xml"/><Relationship Id="rId4" Type="http://schemas.openxmlformats.org/officeDocument/2006/relationships/tags" Target="../tags/tag143.xml"/></Relationships>
</file>

<file path=ppt/slideLayouts/_rels/slideLayout52.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145.xml"/><Relationship Id="rId7" Type="http://schemas.openxmlformats.org/officeDocument/2006/relationships/slideMaster" Target="../slideMasters/slideMaster7.xml"/><Relationship Id="rId2" Type="http://schemas.openxmlformats.org/officeDocument/2006/relationships/tags" Target="../tags/tag144.xml"/><Relationship Id="rId1" Type="http://schemas.openxmlformats.org/officeDocument/2006/relationships/vmlDrawing" Target="../drawings/vmlDrawing32.v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51.xml"/><Relationship Id="rId7" Type="http://schemas.openxmlformats.org/officeDocument/2006/relationships/image" Target="../media/image50.jpe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Master" Target="../slideMasters/slideMaster7.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7.xml"/><Relationship Id="rId1" Type="http://schemas.openxmlformats.org/officeDocument/2006/relationships/tags" Target="../tags/tag15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image" Target="../media/image8.png"/><Relationship Id="rId2" Type="http://schemas.openxmlformats.org/officeDocument/2006/relationships/tags" Target="../tags/tag163.xml"/><Relationship Id="rId1" Type="http://schemas.openxmlformats.org/officeDocument/2006/relationships/vmlDrawing" Target="../drawings/vmlDrawing34.vml"/><Relationship Id="rId6" Type="http://schemas.openxmlformats.org/officeDocument/2006/relationships/tags" Target="../tags/tag167.xml"/><Relationship Id="rId11" Type="http://schemas.openxmlformats.org/officeDocument/2006/relationships/image" Target="../media/image7.emf"/><Relationship Id="rId5" Type="http://schemas.openxmlformats.org/officeDocument/2006/relationships/tags" Target="../tags/tag166.xml"/><Relationship Id="rId10" Type="http://schemas.openxmlformats.org/officeDocument/2006/relationships/oleObject" Target="../embeddings/oleObject35.bin"/><Relationship Id="rId4" Type="http://schemas.openxmlformats.org/officeDocument/2006/relationships/tags" Target="../tags/tag165.xml"/><Relationship Id="rId9" Type="http://schemas.openxmlformats.org/officeDocument/2006/relationships/image" Target="../media/image6.jpeg"/></Relationships>
</file>

<file path=ppt/slideLayouts/_rels/slideLayout59.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image" Target="../media/image7.emf"/><Relationship Id="rId2" Type="http://schemas.openxmlformats.org/officeDocument/2006/relationships/tags" Target="../tags/tag169.xml"/><Relationship Id="rId1" Type="http://schemas.openxmlformats.org/officeDocument/2006/relationships/vmlDrawing" Target="../drawings/vmlDrawing35.vml"/><Relationship Id="rId6" Type="http://schemas.openxmlformats.org/officeDocument/2006/relationships/tags" Target="../tags/tag173.xml"/><Relationship Id="rId11" Type="http://schemas.openxmlformats.org/officeDocument/2006/relationships/image" Target="../media/image8.png"/><Relationship Id="rId5" Type="http://schemas.openxmlformats.org/officeDocument/2006/relationships/tags" Target="../tags/tag172.xml"/><Relationship Id="rId10" Type="http://schemas.openxmlformats.org/officeDocument/2006/relationships/oleObject" Target="../embeddings/oleObject36.bin"/><Relationship Id="rId4" Type="http://schemas.openxmlformats.org/officeDocument/2006/relationships/tags" Target="../tags/tag171.xml"/><Relationship Id="rId9" Type="http://schemas.openxmlformats.org/officeDocument/2006/relationships/image" Target="../media/image9.jpe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176.xml"/><Relationship Id="rId7" Type="http://schemas.openxmlformats.org/officeDocument/2006/relationships/oleObject" Target="../embeddings/oleObject37.bin"/><Relationship Id="rId2" Type="http://schemas.openxmlformats.org/officeDocument/2006/relationships/tags" Target="../tags/tag175.xml"/><Relationship Id="rId1" Type="http://schemas.openxmlformats.org/officeDocument/2006/relationships/vmlDrawing" Target="../drawings/vmlDrawing36.vml"/><Relationship Id="rId6" Type="http://schemas.openxmlformats.org/officeDocument/2006/relationships/image" Target="../media/image10.jpeg"/><Relationship Id="rId5" Type="http://schemas.openxmlformats.org/officeDocument/2006/relationships/slideMaster" Target="../slideMasters/slideMaster8.xml"/><Relationship Id="rId4" Type="http://schemas.openxmlformats.org/officeDocument/2006/relationships/tags" Target="../tags/tag177.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78.xml"/><Relationship Id="rId1" Type="http://schemas.openxmlformats.org/officeDocument/2006/relationships/vmlDrawing" Target="../drawings/vmlDrawing37.vml"/><Relationship Id="rId4" Type="http://schemas.openxmlformats.org/officeDocument/2006/relationships/oleObject" Target="../embeddings/oleObject38.bin"/></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vmlDrawing" Target="../drawings/vmlDrawing38.vml"/><Relationship Id="rId6" Type="http://schemas.openxmlformats.org/officeDocument/2006/relationships/oleObject" Target="../embeddings/oleObject39.bin"/><Relationship Id="rId5" Type="http://schemas.openxmlformats.org/officeDocument/2006/relationships/slideMaster" Target="../slideMasters/slideMaster8.xml"/><Relationship Id="rId4" Type="http://schemas.openxmlformats.org/officeDocument/2006/relationships/tags" Target="../tags/tag181.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vmlDrawing" Target="../drawings/vmlDrawing39.vml"/><Relationship Id="rId6" Type="http://schemas.openxmlformats.org/officeDocument/2006/relationships/oleObject" Target="../embeddings/oleObject40.bin"/><Relationship Id="rId5" Type="http://schemas.openxmlformats.org/officeDocument/2006/relationships/slideMaster" Target="../slideMasters/slideMaster8.xml"/><Relationship Id="rId4" Type="http://schemas.openxmlformats.org/officeDocument/2006/relationships/tags" Target="../tags/tag184.xml"/></Relationships>
</file>

<file path=ppt/slideLayouts/_rels/slideLayout64.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tags" Target="../tags/tag186.xml"/><Relationship Id="rId7" Type="http://schemas.openxmlformats.org/officeDocument/2006/relationships/slideMaster" Target="../slideMasters/slideMaster8.xml"/><Relationship Id="rId2" Type="http://schemas.openxmlformats.org/officeDocument/2006/relationships/tags" Target="../tags/tag185.xml"/><Relationship Id="rId1" Type="http://schemas.openxmlformats.org/officeDocument/2006/relationships/vmlDrawing" Target="../drawings/vmlDrawing40.v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8.xml"/><Relationship Id="rId1" Type="http://schemas.openxmlformats.org/officeDocument/2006/relationships/vmlDrawing" Target="../drawings/vmlDrawing41.vml"/></Relationships>
</file>

<file path=ppt/slideLayouts/_rels/slideLayout67.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image" Target="../media/image8.png"/><Relationship Id="rId2" Type="http://schemas.openxmlformats.org/officeDocument/2006/relationships/tags" Target="../tags/tag198.xml"/><Relationship Id="rId1" Type="http://schemas.openxmlformats.org/officeDocument/2006/relationships/vmlDrawing" Target="../drawings/vmlDrawing43.vml"/><Relationship Id="rId6" Type="http://schemas.openxmlformats.org/officeDocument/2006/relationships/tags" Target="../tags/tag202.xml"/><Relationship Id="rId11" Type="http://schemas.openxmlformats.org/officeDocument/2006/relationships/image" Target="../media/image7.emf"/><Relationship Id="rId5" Type="http://schemas.openxmlformats.org/officeDocument/2006/relationships/tags" Target="../tags/tag201.xml"/><Relationship Id="rId10" Type="http://schemas.openxmlformats.org/officeDocument/2006/relationships/oleObject" Target="../embeddings/oleObject44.bin"/><Relationship Id="rId4" Type="http://schemas.openxmlformats.org/officeDocument/2006/relationships/tags" Target="../tags/tag200.xml"/><Relationship Id="rId9" Type="http://schemas.openxmlformats.org/officeDocument/2006/relationships/image" Target="../media/image6.jpeg"/></Relationships>
</file>

<file path=ppt/slideLayouts/_rels/slideLayout68.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image" Target="../media/image7.emf"/><Relationship Id="rId2" Type="http://schemas.openxmlformats.org/officeDocument/2006/relationships/tags" Target="../tags/tag204.xml"/><Relationship Id="rId1" Type="http://schemas.openxmlformats.org/officeDocument/2006/relationships/vmlDrawing" Target="../drawings/vmlDrawing44.vml"/><Relationship Id="rId6" Type="http://schemas.openxmlformats.org/officeDocument/2006/relationships/tags" Target="../tags/tag208.xml"/><Relationship Id="rId11" Type="http://schemas.openxmlformats.org/officeDocument/2006/relationships/image" Target="../media/image8.png"/><Relationship Id="rId5" Type="http://schemas.openxmlformats.org/officeDocument/2006/relationships/tags" Target="../tags/tag207.xml"/><Relationship Id="rId10" Type="http://schemas.openxmlformats.org/officeDocument/2006/relationships/oleObject" Target="../embeddings/oleObject45.bin"/><Relationship Id="rId4" Type="http://schemas.openxmlformats.org/officeDocument/2006/relationships/tags" Target="../tags/tag206.xml"/><Relationship Id="rId9" Type="http://schemas.openxmlformats.org/officeDocument/2006/relationships/image" Target="../media/image9.jpeg"/></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211.xml"/><Relationship Id="rId7" Type="http://schemas.openxmlformats.org/officeDocument/2006/relationships/oleObject" Target="../embeddings/oleObject46.bin"/><Relationship Id="rId2" Type="http://schemas.openxmlformats.org/officeDocument/2006/relationships/tags" Target="../tags/tag210.xml"/><Relationship Id="rId1" Type="http://schemas.openxmlformats.org/officeDocument/2006/relationships/vmlDrawing" Target="../drawings/vmlDrawing45.vml"/><Relationship Id="rId6" Type="http://schemas.openxmlformats.org/officeDocument/2006/relationships/image" Target="../media/image10.jpeg"/><Relationship Id="rId5" Type="http://schemas.openxmlformats.org/officeDocument/2006/relationships/slideMaster" Target="../slideMasters/slideMaster9.xml"/><Relationship Id="rId4" Type="http://schemas.openxmlformats.org/officeDocument/2006/relationships/tags" Target="../tags/tag212.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8.v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13.xml"/><Relationship Id="rId1" Type="http://schemas.openxmlformats.org/officeDocument/2006/relationships/vmlDrawing" Target="../drawings/vmlDrawing46.vml"/><Relationship Id="rId4" Type="http://schemas.openxmlformats.org/officeDocument/2006/relationships/oleObject" Target="../embeddings/oleObject47.bin"/></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vmlDrawing" Target="../drawings/vmlDrawing47.vml"/><Relationship Id="rId6" Type="http://schemas.openxmlformats.org/officeDocument/2006/relationships/oleObject" Target="../embeddings/oleObject48.bin"/><Relationship Id="rId5" Type="http://schemas.openxmlformats.org/officeDocument/2006/relationships/slideMaster" Target="../slideMasters/slideMaster9.xml"/><Relationship Id="rId4" Type="http://schemas.openxmlformats.org/officeDocument/2006/relationships/tags" Target="../tags/tag216.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vmlDrawing" Target="../drawings/vmlDrawing48.vml"/><Relationship Id="rId6" Type="http://schemas.openxmlformats.org/officeDocument/2006/relationships/oleObject" Target="../embeddings/oleObject49.bin"/><Relationship Id="rId5" Type="http://schemas.openxmlformats.org/officeDocument/2006/relationships/slideMaster" Target="../slideMasters/slideMaster9.xml"/><Relationship Id="rId4" Type="http://schemas.openxmlformats.org/officeDocument/2006/relationships/tags" Target="../tags/tag219.xml"/></Relationships>
</file>

<file path=ppt/slideLayouts/_rels/slideLayout73.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tags" Target="../tags/tag221.xml"/><Relationship Id="rId7" Type="http://schemas.openxmlformats.org/officeDocument/2006/relationships/slideMaster" Target="../slideMasters/slideMaster9.xml"/><Relationship Id="rId2" Type="http://schemas.openxmlformats.org/officeDocument/2006/relationships/tags" Target="../tags/tag220.xml"/><Relationship Id="rId1" Type="http://schemas.openxmlformats.org/officeDocument/2006/relationships/vmlDrawing" Target="../drawings/vmlDrawing49.v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9.xml"/><Relationship Id="rId1" Type="http://schemas.openxmlformats.org/officeDocument/2006/relationships/vmlDrawing" Target="../drawings/vmlDrawing50.v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35.xml"/><Relationship Id="rId1" Type="http://schemas.openxmlformats.org/officeDocument/2006/relationships/vmlDrawing" Target="../drawings/vmlDrawing52.v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oleObject" Target="../embeddings/oleObject53.bin"/></Relationships>
</file>

<file path=ppt/slideLayouts/_rels/slideLayout77.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45.xml"/><Relationship Id="rId7" Type="http://schemas.openxmlformats.org/officeDocument/2006/relationships/tags" Target="../tags/tag249.xml"/><Relationship Id="rId12" Type="http://schemas.openxmlformats.org/officeDocument/2006/relationships/image" Target="../media/image8.png"/><Relationship Id="rId2" Type="http://schemas.openxmlformats.org/officeDocument/2006/relationships/tags" Target="../tags/tag244.xml"/><Relationship Id="rId1" Type="http://schemas.openxmlformats.org/officeDocument/2006/relationships/vmlDrawing" Target="../drawings/vmlDrawing54.vml"/><Relationship Id="rId6" Type="http://schemas.openxmlformats.org/officeDocument/2006/relationships/tags" Target="../tags/tag248.xml"/><Relationship Id="rId11" Type="http://schemas.openxmlformats.org/officeDocument/2006/relationships/image" Target="../media/image7.emf"/><Relationship Id="rId5" Type="http://schemas.openxmlformats.org/officeDocument/2006/relationships/tags" Target="../tags/tag247.xml"/><Relationship Id="rId10" Type="http://schemas.openxmlformats.org/officeDocument/2006/relationships/oleObject" Target="../embeddings/oleObject55.bin"/><Relationship Id="rId4" Type="http://schemas.openxmlformats.org/officeDocument/2006/relationships/tags" Target="../tags/tag246.xml"/><Relationship Id="rId9" Type="http://schemas.openxmlformats.org/officeDocument/2006/relationships/image" Target="../media/image6.jpeg"/></Relationships>
</file>

<file path=ppt/slideLayouts/_rels/slideLayout78.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51.xml"/><Relationship Id="rId7" Type="http://schemas.openxmlformats.org/officeDocument/2006/relationships/tags" Target="../tags/tag255.xml"/><Relationship Id="rId12" Type="http://schemas.openxmlformats.org/officeDocument/2006/relationships/image" Target="../media/image7.emf"/><Relationship Id="rId2" Type="http://schemas.openxmlformats.org/officeDocument/2006/relationships/tags" Target="../tags/tag250.xml"/><Relationship Id="rId1" Type="http://schemas.openxmlformats.org/officeDocument/2006/relationships/vmlDrawing" Target="../drawings/vmlDrawing55.vml"/><Relationship Id="rId6" Type="http://schemas.openxmlformats.org/officeDocument/2006/relationships/tags" Target="../tags/tag254.xml"/><Relationship Id="rId11" Type="http://schemas.openxmlformats.org/officeDocument/2006/relationships/image" Target="../media/image8.png"/><Relationship Id="rId5" Type="http://schemas.openxmlformats.org/officeDocument/2006/relationships/tags" Target="../tags/tag253.xml"/><Relationship Id="rId10" Type="http://schemas.openxmlformats.org/officeDocument/2006/relationships/oleObject" Target="../embeddings/oleObject56.bin"/><Relationship Id="rId4" Type="http://schemas.openxmlformats.org/officeDocument/2006/relationships/tags" Target="../tags/tag252.xml"/><Relationship Id="rId9" Type="http://schemas.openxmlformats.org/officeDocument/2006/relationships/image" Target="../media/image9.jpeg"/></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257.xml"/><Relationship Id="rId7" Type="http://schemas.openxmlformats.org/officeDocument/2006/relationships/oleObject" Target="../embeddings/oleObject57.bin"/><Relationship Id="rId2" Type="http://schemas.openxmlformats.org/officeDocument/2006/relationships/tags" Target="../tags/tag256.xml"/><Relationship Id="rId1" Type="http://schemas.openxmlformats.org/officeDocument/2006/relationships/vmlDrawing" Target="../drawings/vmlDrawing56.vml"/><Relationship Id="rId6" Type="http://schemas.openxmlformats.org/officeDocument/2006/relationships/image" Target="../media/image10.jpeg"/><Relationship Id="rId5" Type="http://schemas.openxmlformats.org/officeDocument/2006/relationships/slideMaster" Target="../slideMasters/slideMaster11.xml"/><Relationship Id="rId4" Type="http://schemas.openxmlformats.org/officeDocument/2006/relationships/tags" Target="../tags/tag25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59.xml"/><Relationship Id="rId1" Type="http://schemas.openxmlformats.org/officeDocument/2006/relationships/vmlDrawing" Target="../drawings/vmlDrawing57.vml"/><Relationship Id="rId4" Type="http://schemas.openxmlformats.org/officeDocument/2006/relationships/oleObject" Target="../embeddings/oleObject58.bin"/></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vmlDrawing" Target="../drawings/vmlDrawing58.vml"/><Relationship Id="rId6" Type="http://schemas.openxmlformats.org/officeDocument/2006/relationships/oleObject" Target="../embeddings/oleObject59.bin"/><Relationship Id="rId5" Type="http://schemas.openxmlformats.org/officeDocument/2006/relationships/slideMaster" Target="../slideMasters/slideMaster11.xml"/><Relationship Id="rId4" Type="http://schemas.openxmlformats.org/officeDocument/2006/relationships/tags" Target="../tags/tag262.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vmlDrawing" Target="../drawings/vmlDrawing59.vml"/><Relationship Id="rId6" Type="http://schemas.openxmlformats.org/officeDocument/2006/relationships/oleObject" Target="../embeddings/oleObject60.bin"/><Relationship Id="rId5" Type="http://schemas.openxmlformats.org/officeDocument/2006/relationships/slideMaster" Target="../slideMasters/slideMaster11.xml"/><Relationship Id="rId4" Type="http://schemas.openxmlformats.org/officeDocument/2006/relationships/tags" Target="../tags/tag265.xml"/></Relationships>
</file>

<file path=ppt/slideLayouts/_rels/slideLayout83.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tags" Target="../tags/tag267.xml"/><Relationship Id="rId7" Type="http://schemas.openxmlformats.org/officeDocument/2006/relationships/slideMaster" Target="../slideMasters/slideMaster11.xml"/><Relationship Id="rId2" Type="http://schemas.openxmlformats.org/officeDocument/2006/relationships/tags" Target="../tags/tag266.xml"/><Relationship Id="rId1" Type="http://schemas.openxmlformats.org/officeDocument/2006/relationships/vmlDrawing" Target="../drawings/vmlDrawing60.v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11.xml"/><Relationship Id="rId1" Type="http://schemas.openxmlformats.org/officeDocument/2006/relationships/vmlDrawing" Target="../drawings/vmlDrawing61.vml"/></Relationships>
</file>

<file path=ppt/slideLayouts/_rels/slideLayout86.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image" Target="../media/image8.png"/><Relationship Id="rId2" Type="http://schemas.openxmlformats.org/officeDocument/2006/relationships/tags" Target="../tags/tag279.xml"/><Relationship Id="rId1" Type="http://schemas.openxmlformats.org/officeDocument/2006/relationships/vmlDrawing" Target="../drawings/vmlDrawing63.vml"/><Relationship Id="rId6" Type="http://schemas.openxmlformats.org/officeDocument/2006/relationships/tags" Target="../tags/tag283.xml"/><Relationship Id="rId11" Type="http://schemas.openxmlformats.org/officeDocument/2006/relationships/image" Target="../media/image7.emf"/><Relationship Id="rId5" Type="http://schemas.openxmlformats.org/officeDocument/2006/relationships/tags" Target="../tags/tag282.xml"/><Relationship Id="rId10" Type="http://schemas.openxmlformats.org/officeDocument/2006/relationships/oleObject" Target="../embeddings/oleObject64.bin"/><Relationship Id="rId4" Type="http://schemas.openxmlformats.org/officeDocument/2006/relationships/tags" Target="../tags/tag281.xml"/><Relationship Id="rId9" Type="http://schemas.openxmlformats.org/officeDocument/2006/relationships/image" Target="../media/image6.jpeg"/></Relationships>
</file>

<file path=ppt/slideLayouts/_rels/slideLayout87.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86.xml"/><Relationship Id="rId7" Type="http://schemas.openxmlformats.org/officeDocument/2006/relationships/tags" Target="../tags/tag290.xml"/><Relationship Id="rId12" Type="http://schemas.openxmlformats.org/officeDocument/2006/relationships/image" Target="../media/image7.emf"/><Relationship Id="rId2" Type="http://schemas.openxmlformats.org/officeDocument/2006/relationships/tags" Target="../tags/tag285.xml"/><Relationship Id="rId1" Type="http://schemas.openxmlformats.org/officeDocument/2006/relationships/vmlDrawing" Target="../drawings/vmlDrawing64.vml"/><Relationship Id="rId6" Type="http://schemas.openxmlformats.org/officeDocument/2006/relationships/tags" Target="../tags/tag289.xml"/><Relationship Id="rId11" Type="http://schemas.openxmlformats.org/officeDocument/2006/relationships/image" Target="../media/image8.png"/><Relationship Id="rId5" Type="http://schemas.openxmlformats.org/officeDocument/2006/relationships/tags" Target="../tags/tag288.xml"/><Relationship Id="rId10" Type="http://schemas.openxmlformats.org/officeDocument/2006/relationships/oleObject" Target="../embeddings/oleObject65.bin"/><Relationship Id="rId4" Type="http://schemas.openxmlformats.org/officeDocument/2006/relationships/tags" Target="../tags/tag287.xml"/><Relationship Id="rId9" Type="http://schemas.openxmlformats.org/officeDocument/2006/relationships/image" Target="../media/image9.jpeg"/></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92.xml"/><Relationship Id="rId7" Type="http://schemas.openxmlformats.org/officeDocument/2006/relationships/oleObject" Target="../embeddings/oleObject66.bin"/><Relationship Id="rId2" Type="http://schemas.openxmlformats.org/officeDocument/2006/relationships/tags" Target="../tags/tag291.xml"/><Relationship Id="rId1" Type="http://schemas.openxmlformats.org/officeDocument/2006/relationships/vmlDrawing" Target="../drawings/vmlDrawing65.vml"/><Relationship Id="rId6" Type="http://schemas.openxmlformats.org/officeDocument/2006/relationships/image" Target="../media/image10.jpeg"/><Relationship Id="rId5" Type="http://schemas.openxmlformats.org/officeDocument/2006/relationships/slideMaster" Target="../slideMasters/slideMaster12.xml"/><Relationship Id="rId4" Type="http://schemas.openxmlformats.org/officeDocument/2006/relationships/tags" Target="../tags/tag293.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94.xml"/><Relationship Id="rId1" Type="http://schemas.openxmlformats.org/officeDocument/2006/relationships/vmlDrawing" Target="../drawings/vmlDrawing66.vml"/><Relationship Id="rId4" Type="http://schemas.openxmlformats.org/officeDocument/2006/relationships/oleObject" Target="../embeddings/oleObject67.bin"/></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vmlDrawing" Target="../drawings/vmlDrawing67.vml"/><Relationship Id="rId6" Type="http://schemas.openxmlformats.org/officeDocument/2006/relationships/oleObject" Target="../embeddings/oleObject68.bin"/><Relationship Id="rId5" Type="http://schemas.openxmlformats.org/officeDocument/2006/relationships/slideMaster" Target="../slideMasters/slideMaster12.xml"/><Relationship Id="rId4" Type="http://schemas.openxmlformats.org/officeDocument/2006/relationships/tags" Target="../tags/tag297.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vmlDrawing" Target="../drawings/vmlDrawing68.vml"/><Relationship Id="rId6" Type="http://schemas.openxmlformats.org/officeDocument/2006/relationships/oleObject" Target="../embeddings/oleObject69.bin"/><Relationship Id="rId5" Type="http://schemas.openxmlformats.org/officeDocument/2006/relationships/slideMaster" Target="../slideMasters/slideMaster12.xml"/><Relationship Id="rId4" Type="http://schemas.openxmlformats.org/officeDocument/2006/relationships/tags" Target="../tags/tag300.xml"/></Relationships>
</file>

<file path=ppt/slideLayouts/_rels/slideLayout92.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tags" Target="../tags/tag302.xml"/><Relationship Id="rId7" Type="http://schemas.openxmlformats.org/officeDocument/2006/relationships/slideMaster" Target="../slideMasters/slideMaster12.xml"/><Relationship Id="rId2" Type="http://schemas.openxmlformats.org/officeDocument/2006/relationships/tags" Target="../tags/tag301.xml"/><Relationship Id="rId1" Type="http://schemas.openxmlformats.org/officeDocument/2006/relationships/vmlDrawing" Target="../drawings/vmlDrawing69.v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12.xml"/><Relationship Id="rId1" Type="http://schemas.openxmlformats.org/officeDocument/2006/relationships/vmlDrawing" Target="../drawings/vmlDrawing70.vml"/></Relationships>
</file>

<file path=ppt/slideLayouts/_rels/slideLayout95.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15.xml"/><Relationship Id="rId7" Type="http://schemas.openxmlformats.org/officeDocument/2006/relationships/tags" Target="../tags/tag319.xml"/><Relationship Id="rId12" Type="http://schemas.openxmlformats.org/officeDocument/2006/relationships/image" Target="../media/image8.png"/><Relationship Id="rId2" Type="http://schemas.openxmlformats.org/officeDocument/2006/relationships/tags" Target="../tags/tag314.xml"/><Relationship Id="rId1" Type="http://schemas.openxmlformats.org/officeDocument/2006/relationships/vmlDrawing" Target="../drawings/vmlDrawing72.vml"/><Relationship Id="rId6" Type="http://schemas.openxmlformats.org/officeDocument/2006/relationships/tags" Target="../tags/tag318.xml"/><Relationship Id="rId11" Type="http://schemas.openxmlformats.org/officeDocument/2006/relationships/image" Target="../media/image7.emf"/><Relationship Id="rId5" Type="http://schemas.openxmlformats.org/officeDocument/2006/relationships/tags" Target="../tags/tag317.xml"/><Relationship Id="rId10" Type="http://schemas.openxmlformats.org/officeDocument/2006/relationships/oleObject" Target="../embeddings/oleObject73.bin"/><Relationship Id="rId4" Type="http://schemas.openxmlformats.org/officeDocument/2006/relationships/tags" Target="../tags/tag316.xml"/><Relationship Id="rId9" Type="http://schemas.openxmlformats.org/officeDocument/2006/relationships/image" Target="../media/image6.jpeg"/></Relationships>
</file>

<file path=ppt/slideLayouts/_rels/slideLayout96.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21.xml"/><Relationship Id="rId7" Type="http://schemas.openxmlformats.org/officeDocument/2006/relationships/tags" Target="../tags/tag325.xml"/><Relationship Id="rId12" Type="http://schemas.openxmlformats.org/officeDocument/2006/relationships/image" Target="../media/image7.emf"/><Relationship Id="rId2" Type="http://schemas.openxmlformats.org/officeDocument/2006/relationships/tags" Target="../tags/tag320.xml"/><Relationship Id="rId1" Type="http://schemas.openxmlformats.org/officeDocument/2006/relationships/vmlDrawing" Target="../drawings/vmlDrawing73.vml"/><Relationship Id="rId6" Type="http://schemas.openxmlformats.org/officeDocument/2006/relationships/tags" Target="../tags/tag324.xml"/><Relationship Id="rId11" Type="http://schemas.openxmlformats.org/officeDocument/2006/relationships/image" Target="../media/image8.png"/><Relationship Id="rId5" Type="http://schemas.openxmlformats.org/officeDocument/2006/relationships/tags" Target="../tags/tag323.xml"/><Relationship Id="rId10" Type="http://schemas.openxmlformats.org/officeDocument/2006/relationships/oleObject" Target="../embeddings/oleObject74.bin"/><Relationship Id="rId4" Type="http://schemas.openxmlformats.org/officeDocument/2006/relationships/tags" Target="../tags/tag322.xml"/><Relationship Id="rId9" Type="http://schemas.openxmlformats.org/officeDocument/2006/relationships/image" Target="../media/image9.jpeg"/></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327.xml"/><Relationship Id="rId7" Type="http://schemas.openxmlformats.org/officeDocument/2006/relationships/oleObject" Target="../embeddings/oleObject75.bin"/><Relationship Id="rId2" Type="http://schemas.openxmlformats.org/officeDocument/2006/relationships/tags" Target="../tags/tag326.xml"/><Relationship Id="rId1" Type="http://schemas.openxmlformats.org/officeDocument/2006/relationships/vmlDrawing" Target="../drawings/vmlDrawing74.vml"/><Relationship Id="rId6" Type="http://schemas.openxmlformats.org/officeDocument/2006/relationships/image" Target="../media/image10.jpeg"/><Relationship Id="rId5" Type="http://schemas.openxmlformats.org/officeDocument/2006/relationships/slideMaster" Target="../slideMasters/slideMaster13.xml"/><Relationship Id="rId4" Type="http://schemas.openxmlformats.org/officeDocument/2006/relationships/tags" Target="../tags/tag328.xml"/></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29.xml"/><Relationship Id="rId1" Type="http://schemas.openxmlformats.org/officeDocument/2006/relationships/vmlDrawing" Target="../drawings/vmlDrawing75.vml"/><Relationship Id="rId4" Type="http://schemas.openxmlformats.org/officeDocument/2006/relationships/oleObject" Target="../embeddings/oleObject76.bin"/></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331.xml"/><Relationship Id="rId2" Type="http://schemas.openxmlformats.org/officeDocument/2006/relationships/tags" Target="../tags/tag330.xml"/><Relationship Id="rId1" Type="http://schemas.openxmlformats.org/officeDocument/2006/relationships/vmlDrawing" Target="../drawings/vmlDrawing76.vml"/><Relationship Id="rId6" Type="http://schemas.openxmlformats.org/officeDocument/2006/relationships/oleObject" Target="../embeddings/oleObject77.bin"/><Relationship Id="rId5" Type="http://schemas.openxmlformats.org/officeDocument/2006/relationships/slideMaster" Target="../slideMasters/slideMaster13.xml"/><Relationship Id="rId4" Type="http://schemas.openxmlformats.org/officeDocument/2006/relationships/tags" Target="../tags/tag33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4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0" y="0"/>
          <a:ext cx="147061" cy="143985"/>
        </p:xfrm>
        <a:graphic>
          <a:graphicData uri="http://schemas.openxmlformats.org/presentationml/2006/ole">
            <p:oleObj spid="_x0000_s132211" name="think-cell Slide" r:id="rId7" imgW="360" imgH="360" progId="">
              <p:embed/>
            </p:oleObj>
          </a:graphicData>
        </a:graphic>
      </p:graphicFrame>
      <p:grpSp>
        <p:nvGrpSpPr>
          <p:cNvPr id="5" name="Group 351"/>
          <p:cNvGrpSpPr/>
          <p:nvPr userDrawn="1">
            <p:custDataLst>
              <p:tags r:id="rId2"/>
            </p:custDataLst>
          </p:nvPr>
        </p:nvGrpSpPr>
        <p:grpSpPr>
          <a:xfrm>
            <a:off x="5781928" y="3258545"/>
            <a:ext cx="3701555" cy="2118522"/>
            <a:chOff x="5511798" y="3584333"/>
            <a:chExt cx="4818106" cy="2816468"/>
          </a:xfrm>
        </p:grpSpPr>
        <p:grpSp>
          <p:nvGrpSpPr>
            <p:cNvPr id="6" name="Group 54"/>
            <p:cNvGrpSpPr/>
            <p:nvPr userDrawn="1">
              <p:custDataLst>
                <p:tags r:id="rId4"/>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With more than 145,000 people in 40 countries,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one of the world's foremost providers of consulting, technology and outsourcing services. The Group reported 2014 global revenues of EUR 10.5 billion.</a:t>
            </a: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Together with its clients,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creates and delivers business and technology solutions that fit their needs and drive the results they want. A deeply multicultural organization,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has developed its own way of working, the Collaborative Business Experience™, and draws 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1000" b="1" i="0"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its worldwide delivery model.</a:t>
            </a:r>
          </a:p>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900" b="0" i="1"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900" b="0" i="1"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a trademark belonging to </a:t>
            </a: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endParaRPr kumimoji="0" lang="en-US" sz="900" b="1" i="0" u="none" strike="noStrike" kern="0" cap="none" spc="0" normalizeH="0" baseline="0" noProof="1">
              <a:ln>
                <a:noFill/>
              </a:ln>
              <a:solidFill>
                <a:prstClr val="white"/>
              </a:solidFill>
              <a:effectLst/>
              <a:uLnTx/>
              <a:uFillTx/>
              <a:latin typeface="Arial" pitchFamily="34" charset="0"/>
              <a:ea typeface="+mn-ea"/>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867725" y="3468294"/>
            <a:ext cx="519572" cy="522508"/>
          </a:xfrm>
          <a:prstGeom prst="rect">
            <a:avLst/>
          </a:prstGeom>
        </p:spPr>
      </p:pic>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983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993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003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0448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0550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0653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07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08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09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0" y="0"/>
          <a:ext cx="147061" cy="143985"/>
        </p:xfrm>
        <a:graphic>
          <a:graphicData uri="http://schemas.openxmlformats.org/presentationml/2006/ole">
            <p:oleObj spid="_x0000_s131187" name="think-cell Slide" r:id="rId4" imgW="360" imgH="360" progId="">
              <p:embed/>
            </p:oleObj>
          </a:graphicData>
        </a:graphic>
      </p:graphicFrame>
      <p:sp>
        <p:nvSpPr>
          <p:cNvPr id="5" name="Rectangle 9"/>
          <p:cNvSpPr>
            <a:spLocks noChangeArrowheads="1"/>
          </p:cNvSpPr>
          <p:nvPr userDrawn="1">
            <p:custDataLst>
              <p:tags r:id="rId2"/>
            </p:custDataLst>
          </p:nvPr>
        </p:nvSpPr>
        <p:spPr bwMode="gray">
          <a:xfrm>
            <a:off x="5286202" y="2940255"/>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more than 130,000 people in 44 countries, Capgemini is one of the world's foremost providers of consulting, technology and outsourcing services. The Group reported 2013 global revenues of </a:t>
            </a:r>
            <a:r>
              <a:rPr lang="en-US" sz="1000" dirty="0" err="1" smtClean="0">
                <a:solidFill>
                  <a:schemeClr val="bg1"/>
                </a:solidFill>
                <a:latin typeface="Arial" pitchFamily="34" charset="0"/>
                <a:cs typeface="Arial" pitchFamily="34" charset="0"/>
              </a:rPr>
              <a:t>EUR</a:t>
            </a:r>
            <a:r>
              <a:rPr lang="en-US" sz="1000" dirty="0" smtClean="0">
                <a:solidFill>
                  <a:schemeClr val="bg1"/>
                </a:solidFill>
                <a:latin typeface="Arial" pitchFamily="34" charset="0"/>
                <a:cs typeface="Arial" pitchFamily="34" charset="0"/>
              </a:rPr>
              <a:t> 10.1 billion.</a:t>
            </a:r>
          </a:p>
          <a:p>
            <a:pPr marL="0" indent="0" algn="just"/>
            <a:r>
              <a:rPr lang="en-US" sz="1000" dirty="0" smtClean="0">
                <a:solidFill>
                  <a:schemeClr val="bg1"/>
                </a:solidFill>
                <a:latin typeface="Arial" pitchFamily="34" charset="0"/>
                <a:cs typeface="Arial" pitchFamily="34" charset="0"/>
              </a:rPr>
              <a:t>Together </a:t>
            </a:r>
            <a:r>
              <a:rPr lang="en-US" sz="1000" dirty="0">
                <a:solidFill>
                  <a:schemeClr val="bg1"/>
                </a:solidFill>
                <a:latin typeface="Arial" pitchFamily="34" charset="0"/>
                <a:cs typeface="Arial" pitchFamily="34" charset="0"/>
              </a:rPr>
              <a:t>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schemeClr val="bg1"/>
                </a:solidFill>
                <a:latin typeface="Arial" pitchFamily="34" charset="0"/>
                <a:cs typeface="Arial" pitchFamily="34" charset="0"/>
              </a:rPr>
              <a:t>Experience™, </a:t>
            </a:r>
            <a:r>
              <a:rPr lang="en-US" sz="1000" dirty="0">
                <a:solidFill>
                  <a:schemeClr val="bg1"/>
                </a:solidFill>
                <a:latin typeface="Arial" pitchFamily="34" charset="0"/>
                <a:cs typeface="Arial" pitchFamily="34" charset="0"/>
              </a:rPr>
              <a:t>and draws on </a:t>
            </a:r>
            <a:r>
              <a:rPr lang="en-US" sz="1000" dirty="0" smtClean="0">
                <a:solidFill>
                  <a:schemeClr val="bg1"/>
                </a:solidFill>
                <a:latin typeface="Arial" pitchFamily="34" charset="0"/>
                <a:cs typeface="Arial" pitchFamily="34" charset="0"/>
              </a:rPr>
              <a:t>Rightshore</a:t>
            </a:r>
            <a:r>
              <a:rPr lang="en-US" sz="1000" b="1"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5" cstate="print"/>
          <a:stretch>
            <a:fillRect/>
          </a:stretch>
        </p:blipFill>
        <p:spPr>
          <a:xfrm>
            <a:off x="5035964" y="2791400"/>
            <a:ext cx="519572" cy="522508"/>
          </a:xfrm>
          <a:prstGeom prst="rect">
            <a:avLst/>
          </a:prstGeom>
        </p:spPr>
      </p:pic>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10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1165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167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177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188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198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208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218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229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30163"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239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280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290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300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311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321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331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341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42452" name="think-cell Slide" r:id="rId5" imgW="360" imgH="360" progId="">
              <p:embed/>
            </p:oleObj>
          </a:graphicData>
        </a:graphic>
      </p:graphicFrame>
      <p:sp>
        <p:nvSpPr>
          <p:cNvPr id="7" name="Rectangle 7"/>
          <p:cNvSpPr/>
          <p:nvPr userDrawn="1">
            <p:custDataLst>
              <p:tags r:id="rId2"/>
            </p:custDataLst>
          </p:nvPr>
        </p:nvSpPr>
        <p:spPr bwMode="auto">
          <a:xfrm flipV="1">
            <a:off x="-1175" y="3384911"/>
            <a:ext cx="990717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686300"/>
            <a:ext cx="9906000"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pic>
        <p:nvPicPr>
          <p:cNvPr id="10" name="Image 9" descr="shutterstock_80837125.png"/>
          <p:cNvPicPr>
            <a:picLocks noChangeAspect="1"/>
          </p:cNvPicPr>
          <p:nvPr userDrawn="1"/>
        </p:nvPicPr>
        <p:blipFill>
          <a:blip r:embed="rId6" cstate="email"/>
          <a:stretch>
            <a:fillRect/>
          </a:stretch>
        </p:blipFill>
        <p:spPr>
          <a:xfrm>
            <a:off x="973599" y="971046"/>
            <a:ext cx="7198781" cy="4797156"/>
          </a:xfrm>
          <a:prstGeom prst="rect">
            <a:avLst/>
          </a:prstGeom>
        </p:spPr>
      </p:pic>
      <p:sp>
        <p:nvSpPr>
          <p:cNvPr id="12" name="Rectangle 4"/>
          <p:cNvSpPr>
            <a:spLocks noGrp="1" noChangeArrowheads="1"/>
          </p:cNvSpPr>
          <p:nvPr>
            <p:ph type="subTitle" idx="1"/>
          </p:nvPr>
        </p:nvSpPr>
        <p:spPr bwMode="gray">
          <a:xfrm>
            <a:off x="0" y="5740400"/>
            <a:ext cx="9906000"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35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392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403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4134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4237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4339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4441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4544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4646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7091" name="think-cell Slide" r:id="rId6" imgW="360" imgH="360" progId="">
              <p:embed/>
            </p:oleObj>
          </a:graphicData>
        </a:graphic>
      </p:graphicFrame>
      <p:sp>
        <p:nvSpPr>
          <p:cNvPr id="4" name="Rectangle 7"/>
          <p:cNvSpPr/>
          <p:nvPr userDrawn="1">
            <p:custDataLst>
              <p:tags r:id="rId2"/>
            </p:custDataLst>
          </p:nvPr>
        </p:nvSpPr>
        <p:spPr bwMode="auto">
          <a:xfrm>
            <a:off x="-2053"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82600"/>
            <a:ext cx="9906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0" y="1625600"/>
            <a:ext cx="9906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526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536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546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556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567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577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587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597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638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descr="19300001341921131607747429122_ps.jpg"/>
          <p:cNvPicPr>
            <a:picLocks noChangeAspect="1"/>
          </p:cNvPicPr>
          <p:nvPr userDrawn="1"/>
        </p:nvPicPr>
        <p:blipFill>
          <a:blip r:embed="rId2" cstate="print"/>
          <a:srcRect r="26042" b="17664"/>
          <a:stretch>
            <a:fillRect/>
          </a:stretch>
        </p:blipFill>
        <p:spPr>
          <a:xfrm>
            <a:off x="0" y="633410"/>
            <a:ext cx="9906000" cy="6224590"/>
          </a:xfrm>
          <a:prstGeom prst="rect">
            <a:avLst/>
          </a:prstGeom>
        </p:spPr>
      </p:pic>
      <p:pic>
        <p:nvPicPr>
          <p:cNvPr id="18" name="Picture 17"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16" name="Picture 15"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1" name="Picture 20"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13" name="Picture 12"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14"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20"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23"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648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659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669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679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689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700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710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79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80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2" name="Picture 11"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3" name="Picture 22"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5" name="Picture 24"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7"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4"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
          <p:cNvPicPr>
            <a:picLocks noChangeAspect="1" noChangeArrowheads="1"/>
          </p:cNvPicPr>
          <p:nvPr userDrawn="1">
            <p:custDataLst>
              <p:tags r:id="rId1"/>
            </p:custDataLst>
          </p:nvPr>
        </p:nvPicPr>
        <p:blipFill>
          <a:blip r:embed="rId9" cstate="email"/>
          <a:srcRect/>
          <a:stretch>
            <a:fillRect/>
          </a:stretch>
        </p:blipFill>
        <p:spPr bwMode="auto">
          <a:xfrm>
            <a:off x="-195572" y="1340768"/>
            <a:ext cx="10297144" cy="5040560"/>
          </a:xfrm>
          <a:prstGeom prst="rect">
            <a:avLst/>
          </a:prstGeom>
          <a:ln>
            <a:noFill/>
          </a:ln>
          <a:effectLst>
            <a:softEdge rad="112500"/>
          </a:effectLst>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81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2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3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84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85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86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9254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9357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9459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561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664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9766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9869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9971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038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048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058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68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14" name="Picture 13" descr="Header_Content Slide_PPT Template_2.png"/>
          <p:cNvPicPr>
            <a:picLocks noChangeAspect="1"/>
          </p:cNvPicPr>
          <p:nvPr userDrawn="1"/>
        </p:nvPicPr>
        <p:blipFill>
          <a:blip r:embed="rId2" cstate="screen"/>
          <a:stretch>
            <a:fillRect/>
          </a:stretch>
        </p:blipFill>
        <p:spPr>
          <a:xfrm>
            <a:off x="0" y="0"/>
            <a:ext cx="9906000" cy="1677798"/>
          </a:xfrm>
          <a:prstGeom prst="rect">
            <a:avLst/>
          </a:prstGeom>
        </p:spPr>
      </p:pic>
      <p:sp>
        <p:nvSpPr>
          <p:cNvPr id="3" name="Content Placeholder 2"/>
          <p:cNvSpPr>
            <a:spLocks noGrp="1"/>
          </p:cNvSpPr>
          <p:nvPr>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15" name="Picture 14"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16" name="Picture 15"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79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089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099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109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150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160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171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81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91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0" name="Picture 9"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37" name="Picture 36" descr="Body Whole_White_Content Slide_PPT Template.png"/>
          <p:cNvPicPr>
            <a:picLocks noChangeAspect="1"/>
          </p:cNvPicPr>
          <p:nvPr userDrawn="1"/>
        </p:nvPicPr>
        <p:blipFill>
          <a:blip r:embed="rId3"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4" cstate="screen"/>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bright="100000"/>
          </a:blip>
          <a:stretch>
            <a:fillRect/>
          </a:stretch>
        </p:blipFill>
        <p:spPr>
          <a:xfrm>
            <a:off x="495300" y="6381328"/>
            <a:ext cx="1560000" cy="335172"/>
          </a:xfrm>
          <a:prstGeom prst="rect">
            <a:avLst/>
          </a:prstGeom>
        </p:spPr>
      </p:pic>
      <p:pic>
        <p:nvPicPr>
          <p:cNvPr id="36" name="Picture 35" descr="logo.png"/>
          <p:cNvPicPr>
            <a:picLocks noChangeAspect="1"/>
          </p:cNvPicPr>
          <p:nvPr userDrawn="1"/>
        </p:nvPicPr>
        <p:blipFill>
          <a:blip r:embed="rId7"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201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212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222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273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283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294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04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14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324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739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15" name="Picture 14" descr="Body_Content Slide_PPT Template.png"/>
          <p:cNvPicPr>
            <a:picLocks noChangeAspect="1"/>
          </p:cNvPicPr>
          <p:nvPr userDrawn="1"/>
        </p:nvPicPr>
        <p:blipFill>
          <a:blip r:embed="rId2"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3"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4"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5"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6"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335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345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386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396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406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416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427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437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447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2"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3"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4"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457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49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509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519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52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53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55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56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and Content 3">
    <p:spTree>
      <p:nvGrpSpPr>
        <p:cNvPr id="1" name=""/>
        <p:cNvGrpSpPr/>
        <p:nvPr/>
      </p:nvGrpSpPr>
      <p:grpSpPr>
        <a:xfrm>
          <a:off x="0" y="0"/>
          <a:ext cx="0" cy="0"/>
          <a:chOff x="0" y="0"/>
          <a:chExt cx="0" cy="0"/>
        </a:xfrm>
      </p:grpSpPr>
      <p:pic>
        <p:nvPicPr>
          <p:cNvPr id="252930" name="Picture 2" descr="http://iif.co.nz/wp-content/uploads/2015/06/Post-it.jpg">
            <a:hlinkClick r:id="rId3"/>
          </p:cNvPr>
          <p:cNvPicPr>
            <a:picLocks noChangeAspect="1" noChangeArrowheads="1"/>
          </p:cNvPicPr>
          <p:nvPr userDrawn="1"/>
        </p:nvPicPr>
        <p:blipFill>
          <a:blip r:embed="rId4" cstate="print"/>
          <a:srcRect/>
          <a:stretch>
            <a:fillRect/>
          </a:stretch>
        </p:blipFill>
        <p:spPr bwMode="auto">
          <a:xfrm>
            <a:off x="0" y="980728"/>
            <a:ext cx="9906000" cy="5184255"/>
          </a:xfrm>
          <a:prstGeom prst="rect">
            <a:avLst/>
          </a:prstGeom>
          <a:noFill/>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7"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
        <p:nvSpPr>
          <p:cNvPr id="13"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570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621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632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642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652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662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672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683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693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734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744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754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765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775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785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795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806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847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6" name="Picture 5" descr="Body_Content Slide_PPT Template_2 copy.png"/>
          <p:cNvPicPr>
            <a:picLocks noChangeAspect="1"/>
          </p:cNvPicPr>
          <p:nvPr userDrawn="1"/>
        </p:nvPicPr>
        <p:blipFill>
          <a:blip r:embed="rId2"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3"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4" cstate="screen"/>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857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867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877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888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898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908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918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959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969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pic>
        <p:nvPicPr>
          <p:cNvPr id="8" name="Picture 7"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7" name="Picture 6" descr="Body_Content Slide_PPT Template_White.png"/>
          <p:cNvPicPr>
            <a:picLocks noChangeAspect="1"/>
          </p:cNvPicPr>
          <p:nvPr userDrawn="1"/>
        </p:nvPicPr>
        <p:blipFill>
          <a:blip r:embed="rId3"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lum bright="100000"/>
          </a:blip>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980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990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000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010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021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6031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07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08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09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1">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68616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10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11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12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13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614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3">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59" name="Picture 358" descr="Body Whole_Content Slide_PPT Templa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8"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9"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10"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1"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4">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63" name="Picture 362" descr="Back_Content Slide_PPT Template_Whi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srgbClr val="0094C3"/>
                </a:solidFill>
              </a:rPr>
              <a:t>About </a:t>
            </a:r>
            <a:r>
              <a:rPr lang="en-US" sz="3600" dirty="0" err="1" smtClean="0">
                <a:solidFill>
                  <a:srgbClr val="0094C3"/>
                </a:solidFill>
              </a:rPr>
              <a:t>Capgemini</a:t>
            </a:r>
            <a:endParaRPr lang="en-US" sz="3600" dirty="0" smtClean="0">
              <a:solidFill>
                <a:srgbClr val="0094C3"/>
              </a:solidFill>
            </a:endParaRPr>
          </a:p>
          <a:p>
            <a:pPr algn="just" defTabSz="1041400"/>
            <a:endParaRPr lang="en-US" sz="1800" dirty="0" smtClean="0">
              <a:solidFill>
                <a:srgbClr val="0094C3"/>
              </a:solidFill>
            </a:endParaRPr>
          </a:p>
          <a:p>
            <a:pPr defTabSz="1041400"/>
            <a:r>
              <a:rPr lang="en-US" sz="1200" dirty="0" smtClean="0">
                <a:solidFill>
                  <a:srgbClr val="0094C3"/>
                </a:solidFill>
              </a:rPr>
              <a:t>With more than 120,000 people in 40 countries, </a:t>
            </a:r>
            <a:r>
              <a:rPr lang="en-US" sz="1200" dirty="0" err="1" smtClean="0">
                <a:solidFill>
                  <a:srgbClr val="0094C3"/>
                </a:solidFill>
              </a:rPr>
              <a:t>Capgemini</a:t>
            </a:r>
            <a:r>
              <a:rPr lang="en-US" sz="1200" dirty="0" smtClean="0">
                <a:solidFill>
                  <a:srgbClr val="0094C3"/>
                </a:solidFill>
              </a:rPr>
              <a:t> is one of the world's foremost providers of consulting, technology and outsourcing services. The group reported 2011 global revenues of EUR 9.7 billion.</a:t>
            </a:r>
          </a:p>
          <a:p>
            <a:pPr defTabSz="1041400"/>
            <a:r>
              <a:rPr lang="en-US" sz="1200" dirty="0" smtClean="0">
                <a:solidFill>
                  <a:srgbClr val="0094C3"/>
                </a:solidFill>
              </a:rPr>
              <a:t>Together with its clients, </a:t>
            </a:r>
            <a:r>
              <a:rPr lang="en-US" sz="1200" dirty="0" err="1" smtClean="0">
                <a:solidFill>
                  <a:srgbClr val="0094C3"/>
                </a:solidFill>
              </a:rPr>
              <a:t>Capgemini</a:t>
            </a:r>
            <a:r>
              <a:rPr lang="en-US" sz="1200" dirty="0" smtClean="0">
                <a:solidFill>
                  <a:srgbClr val="0094C3"/>
                </a:solidFill>
              </a:rPr>
              <a:t> creates and delivers business and technology solutions that fit their needs and drive the results they want. A deeply multicultural organization, </a:t>
            </a:r>
            <a:r>
              <a:rPr lang="en-US" sz="1200" dirty="0" err="1" smtClean="0">
                <a:solidFill>
                  <a:srgbClr val="0094C3"/>
                </a:solidFill>
              </a:rPr>
              <a:t>Capgemini</a:t>
            </a:r>
            <a:r>
              <a:rPr lang="en-US" sz="1200" dirty="0" smtClean="0">
                <a:solidFill>
                  <a:srgbClr val="0094C3"/>
                </a:solidFill>
              </a:rPr>
              <a:t> has developed its own way of working, the Collaborative Business </a:t>
            </a:r>
            <a:r>
              <a:rPr lang="en-US" sz="1200" dirty="0" err="1" smtClean="0">
                <a:solidFill>
                  <a:srgbClr val="0094C3"/>
                </a:solidFill>
              </a:rPr>
              <a:t>Experience</a:t>
            </a:r>
            <a:r>
              <a:rPr lang="en-US" sz="1200" baseline="30000" dirty="0" err="1" smtClean="0">
                <a:solidFill>
                  <a:srgbClr val="0094C3"/>
                </a:solidFill>
              </a:rPr>
              <a:t>tm</a:t>
            </a:r>
            <a:r>
              <a:rPr lang="en-US" sz="1200" dirty="0" smtClean="0">
                <a:solidFill>
                  <a:srgbClr val="0094C3"/>
                </a:solidFill>
              </a:rPr>
              <a:t>, and draws on </a:t>
            </a:r>
            <a:r>
              <a:rPr lang="en-US" sz="1200" dirty="0" err="1" smtClean="0">
                <a:solidFill>
                  <a:srgbClr val="0094C3"/>
                </a:solidFill>
              </a:rPr>
              <a:t>Rightshore</a:t>
            </a:r>
            <a:r>
              <a:rPr lang="en-US" sz="1200" b="1" baseline="30000" dirty="0" smtClean="0">
                <a:solidFill>
                  <a:srgbClr val="0094C3"/>
                </a:solidFill>
              </a:rPr>
              <a:t> ®</a:t>
            </a:r>
            <a:r>
              <a:rPr lang="en-US" sz="1200" dirty="0" smtClean="0">
                <a:solidFill>
                  <a:srgbClr val="0094C3"/>
                </a:solidFill>
              </a:rPr>
              <a:t>, its worldwide delivery model.</a:t>
            </a:r>
          </a:p>
          <a:p>
            <a:pPr defTabSz="1041400"/>
            <a:endParaRPr lang="en-US" sz="1200" dirty="0" smtClean="0">
              <a:solidFill>
                <a:srgbClr val="0094C3"/>
              </a:solidFill>
            </a:endParaRPr>
          </a:p>
          <a:p>
            <a:pPr defTabSz="1041400"/>
            <a:r>
              <a:rPr lang="en-US" sz="1200" i="1" dirty="0" err="1" smtClean="0">
                <a:solidFill>
                  <a:srgbClr val="0094C3"/>
                </a:solidFill>
              </a:rPr>
              <a:t>Rightshore</a:t>
            </a:r>
            <a:r>
              <a:rPr lang="en-US" sz="1200" i="1" baseline="30000" dirty="0" smtClean="0">
                <a:solidFill>
                  <a:srgbClr val="0094C3"/>
                </a:solidFill>
              </a:rPr>
              <a:t>®</a:t>
            </a:r>
            <a:r>
              <a:rPr lang="en-US" sz="1200" i="1" dirty="0" smtClean="0">
                <a:solidFill>
                  <a:srgbClr val="0094C3"/>
                </a:solidFill>
              </a:rPr>
              <a:t> is a trademark belonging to </a:t>
            </a:r>
            <a:r>
              <a:rPr lang="en-US" sz="1200" i="1" dirty="0" err="1" smtClean="0">
                <a:solidFill>
                  <a:srgbClr val="0094C3"/>
                </a:solidFill>
              </a:rPr>
              <a:t>Capgemini</a:t>
            </a:r>
            <a:endParaRPr lang="en-US" sz="1200" b="1" noProof="1" smtClean="0">
              <a:solidFill>
                <a:srgbClr val="0094C3"/>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srgbClr val="0094C3"/>
                </a:solidFill>
              </a:rPr>
              <a:t>www.capgemini.com</a:t>
            </a:r>
            <a:endParaRPr lang="en-US" sz="1800" dirty="0">
              <a:solidFill>
                <a:srgbClr val="0094C3"/>
              </a:solidFill>
            </a:endParaRPr>
          </a:p>
        </p:txBody>
      </p:sp>
      <p:grpSp>
        <p:nvGrpSpPr>
          <p:cNvPr id="2" name="Group 54"/>
          <p:cNvGrpSpPr>
            <a:grpSpLocks/>
          </p:cNvGrpSpPr>
          <p:nvPr userDrawn="1">
            <p:custDataLst>
              <p:tags r:id="rId1"/>
            </p:custDataLst>
          </p:nvPr>
        </p:nvGrpSpPr>
        <p:grpSpPr bwMode="auto">
          <a:xfrm>
            <a:off x="5076905" y="1239269"/>
            <a:ext cx="4010554" cy="2117725"/>
            <a:chOff x="-6346822" y="2366960"/>
            <a:chExt cx="5613397" cy="3281360"/>
          </a:xfrm>
          <a:solidFill>
            <a:srgbClr val="0094C3"/>
          </a:solidFill>
        </p:grpSpPr>
        <p:grpSp>
          <p:nvGrpSpPr>
            <p:cNvPr id="3"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solidFill>
              <a:srgbClr val="0094C3"/>
            </a:solidFill>
            <a:ln w="6350" cap="flat">
              <a:no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0094C3"/>
              </a:solidFill>
              <a:prstDash val="solid"/>
              <a:miter lim="800000"/>
              <a:headEnd/>
              <a:tailEnd/>
            </a:ln>
          </p:spPr>
          <p:txBody>
            <a:bodyPr/>
            <a:lstStyle/>
            <a:p>
              <a:pPr>
                <a:defRPr/>
              </a:pPr>
              <a:endParaRPr lang="en-US" sz="1800" baseline="-25000">
                <a:solidFill>
                  <a:prstClr val="black"/>
                </a:solidFill>
              </a:endParaRPr>
            </a:p>
          </p:txBody>
        </p:sp>
      </p:grpSp>
      <p:grpSp>
        <p:nvGrpSpPr>
          <p:cNvPr id="4" name="Group 21"/>
          <p:cNvGrpSpPr>
            <a:grpSpLocks/>
          </p:cNvGrpSpPr>
          <p:nvPr userDrawn="1">
            <p:custDataLst>
              <p:tags r:id="rId2"/>
            </p:custDataLst>
          </p:nvPr>
        </p:nvGrpSpPr>
        <p:grpSpPr bwMode="auto">
          <a:xfrm>
            <a:off x="5857867" y="1496681"/>
            <a:ext cx="2850972"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pic>
        <p:nvPicPr>
          <p:cNvPr id="365" name="Picture 364" descr="1394032025_46-facebook.png"/>
          <p:cNvPicPr>
            <a:picLocks noChangeAspect="1"/>
          </p:cNvPicPr>
          <p:nvPr userDrawn="1"/>
        </p:nvPicPr>
        <p:blipFill>
          <a:blip r:embed="rId8" cstate="screen"/>
          <a:stretch>
            <a:fillRect/>
          </a:stretch>
        </p:blipFill>
        <p:spPr>
          <a:xfrm>
            <a:off x="5405031" y="4005064"/>
            <a:ext cx="624000" cy="576000"/>
          </a:xfrm>
          <a:prstGeom prst="rect">
            <a:avLst/>
          </a:prstGeom>
        </p:spPr>
      </p:pic>
      <p:pic>
        <p:nvPicPr>
          <p:cNvPr id="366" name="Picture 365" descr="1394032040_11-linkedin.png"/>
          <p:cNvPicPr>
            <a:picLocks noChangeAspect="1"/>
          </p:cNvPicPr>
          <p:nvPr userDrawn="1"/>
        </p:nvPicPr>
        <p:blipFill>
          <a:blip r:embed="rId9" cstate="screen"/>
          <a:stretch>
            <a:fillRect/>
          </a:stretch>
        </p:blipFill>
        <p:spPr>
          <a:xfrm>
            <a:off x="6328131" y="4023064"/>
            <a:ext cx="585000" cy="540000"/>
          </a:xfrm>
          <a:prstGeom prst="rect">
            <a:avLst/>
          </a:prstGeom>
        </p:spPr>
      </p:pic>
      <p:pic>
        <p:nvPicPr>
          <p:cNvPr id="367" name="Picture 366" descr="1394031971_45-twitter.png"/>
          <p:cNvPicPr>
            <a:picLocks noChangeAspect="1"/>
          </p:cNvPicPr>
          <p:nvPr userDrawn="1"/>
        </p:nvPicPr>
        <p:blipFill>
          <a:blip r:embed="rId10" cstate="screen"/>
          <a:stretch>
            <a:fillRect/>
          </a:stretch>
        </p:blipFill>
        <p:spPr>
          <a:xfrm>
            <a:off x="7212232" y="4005064"/>
            <a:ext cx="624000" cy="576000"/>
          </a:xfrm>
          <a:prstGeom prst="rect">
            <a:avLst/>
          </a:prstGeom>
        </p:spPr>
      </p:pic>
      <p:pic>
        <p:nvPicPr>
          <p:cNvPr id="368" name="Picture 367" descr="1394031976_18-youtube.png"/>
          <p:cNvPicPr>
            <a:picLocks noChangeAspect="1"/>
          </p:cNvPicPr>
          <p:nvPr userDrawn="1"/>
        </p:nvPicPr>
        <p:blipFill>
          <a:blip r:embed="rId11" cstate="screen"/>
          <a:stretch>
            <a:fillRect/>
          </a:stretch>
        </p:blipFill>
        <p:spPr>
          <a:xfrm>
            <a:off x="8135334" y="4005064"/>
            <a:ext cx="624000" cy="576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0947"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224000"/>
            <a:ext cx="9906000" cy="1188000"/>
          </a:xfrm>
        </p:spPr>
        <p:txBody>
          <a:bodyPr tIns="180000" anchor="ctr" anchorCtr="0"/>
          <a:lstStyle>
            <a:lvl1pPr>
              <a:defRPr b="1" cap="small" baseline="0"/>
            </a:lvl1pPr>
          </a:lstStyle>
          <a:p>
            <a:r>
              <a:rPr lang="en-US" noProof="0" dirty="0" smtClean="0"/>
              <a:t>Click to edit title style</a:t>
            </a:r>
            <a:endParaRPr lang="en-US" noProof="0" dirty="0"/>
          </a:p>
        </p:txBody>
      </p:sp>
      <p:sp>
        <p:nvSpPr>
          <p:cNvPr id="3" name="Espace réservé du contenu 2"/>
          <p:cNvSpPr>
            <a:spLocks noGrp="1"/>
          </p:cNvSpPr>
          <p:nvPr>
            <p:ph idx="1" hasCustomPrompt="1"/>
          </p:nvPr>
        </p:nvSpPr>
        <p:spPr>
          <a:xfrm>
            <a:off x="0" y="2543176"/>
            <a:ext cx="9906000" cy="3552825"/>
          </a:xfrm>
        </p:spPr>
        <p:txBody>
          <a:bodyPr/>
          <a:lstStyle>
            <a:lvl1pPr marL="265113" indent="-265113">
              <a:defRPr/>
            </a:lvl1pPr>
            <a:lvl2pPr>
              <a:defRPr/>
            </a:lvl2pPr>
            <a:lvl3pPr>
              <a:buNone/>
              <a:defRPr/>
            </a:lvl3pPr>
            <a:lvl4pPr>
              <a:buNone/>
              <a:defRPr/>
            </a:lvl4pPr>
          </a:lstStyle>
          <a:p>
            <a:pPr lvl="0"/>
            <a:r>
              <a:rPr lang="en-US" noProof="0" dirty="0" smtClean="0"/>
              <a:t>Click to edit Master text style</a:t>
            </a:r>
          </a:p>
          <a:p>
            <a:pPr lvl="1"/>
            <a:r>
              <a:rPr lang="en-US" noProof="0" dirty="0" smtClean="0"/>
              <a:t>Text style level 2</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8" cstate="print"/>
          <a:srcRect l="278" r="761"/>
          <a:stretch>
            <a:fillRect/>
          </a:stretch>
        </p:blipFill>
        <p:spPr>
          <a:xfrm>
            <a:off x="0" y="1039369"/>
            <a:ext cx="9906000" cy="5420808"/>
          </a:xfrm>
          <a:prstGeom prst="rect">
            <a:avLst/>
          </a:prstGeom>
          <a:noFill/>
          <a:ln>
            <a:noFill/>
          </a:ln>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75458" name="think-cell Slide" r:id="rId9" imgW="360" imgH="360" progId="">
              <p:embed/>
            </p:oleObj>
          </a:graphicData>
        </a:graphic>
      </p:graphicFrame>
      <p:sp>
        <p:nvSpPr>
          <p:cNvPr id="16" name="Title 1"/>
          <p:cNvSpPr>
            <a:spLocks noGrp="1"/>
          </p:cNvSpPr>
          <p:nvPr>
            <p:ph type="title" hasCustomPrompt="1"/>
            <p:custDataLst>
              <p:tags r:id="rId2"/>
            </p:custDataLst>
          </p:nvPr>
        </p:nvSpPr>
        <p:spPr>
          <a:xfrm>
            <a:off x="4490752" y="1968823"/>
            <a:ext cx="5415248" cy="2414915"/>
          </a:xfrm>
          <a:effectLst>
            <a:outerShdw blurRad="50800" dist="38100" dir="2700000" algn="tl" rotWithShape="0">
              <a:prstClr val="black">
                <a:alpha val="40000"/>
              </a:prstClr>
            </a:outerShdw>
          </a:effectLst>
        </p:spPr>
        <p:txBody>
          <a:bodyPr vert="horz" lIns="36000" tIns="36000" rIns="360000" bIns="36000" rtlCol="0" anchor="ctr">
            <a:noAutofit/>
          </a:bodyPr>
          <a:lstStyle>
            <a:lvl1pPr algn="r" defTabSz="995690" rtl="0" eaLnBrk="1" latinLnBrk="0" hangingPunct="1">
              <a:spcBef>
                <a:spcPct val="0"/>
              </a:spcBef>
              <a:buNone/>
              <a:defRPr lang="en-US" sz="2800" b="1"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a:effectLst>
            <a:outerShdw blurRad="50800" dist="38100" dir="2700000" algn="tl" rotWithShape="0">
              <a:prstClr val="black">
                <a:alpha val="40000"/>
              </a:prstClr>
            </a:outerShdw>
          </a:effectLst>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3"/>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14400"/>
            <a:endParaRPr lang="en-US" sz="1000" dirty="0" smtClean="0">
              <a:solidFill>
                <a:prstClr val="white"/>
              </a:solidFill>
              <a:cs typeface="Arial"/>
            </a:endParaRPr>
          </a:p>
        </p:txBody>
      </p:sp>
      <p:sp>
        <p:nvSpPr>
          <p:cNvPr id="11" name="Rectangle 10"/>
          <p:cNvSpPr/>
          <p:nvPr userDrawn="1">
            <p:custDataLst>
              <p:tags r:id="rId5"/>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14400"/>
            <a:endParaRPr lang="en-US" sz="1300" dirty="0" smtClean="0">
              <a:solidFill>
                <a:prstClr val="white"/>
              </a:solidFill>
            </a:endParaRPr>
          </a:p>
        </p:txBody>
      </p:sp>
      <p:pic>
        <p:nvPicPr>
          <p:cNvPr id="12" name="Picture 104" descr="C:\Users\UserSim\Desktop\Capgemini\moto.emf"/>
          <p:cNvPicPr>
            <a:picLocks noChangeAspect="1" noChangeArrowheads="1"/>
          </p:cNvPicPr>
          <p:nvPr userDrawn="1">
            <p:custDataLst>
              <p:tags r:id="rId6"/>
            </p:custDataLst>
          </p:nvPr>
        </p:nvPicPr>
        <p:blipFill>
          <a:blip r:embed="rId10" cstate="email"/>
          <a:srcRect/>
          <a:stretch>
            <a:fillRect/>
          </a:stretch>
        </p:blipFill>
        <p:spPr bwMode="auto">
          <a:xfrm>
            <a:off x="6291772" y="6520701"/>
            <a:ext cx="3251544" cy="239021"/>
          </a:xfrm>
          <a:prstGeom prst="rect">
            <a:avLst/>
          </a:prstGeom>
          <a:noFill/>
        </p:spPr>
      </p:pic>
      <p:pic>
        <p:nvPicPr>
          <p:cNvPr id="13" name="Picture 12" descr="capgemini_rgb.jpg"/>
          <p:cNvPicPr>
            <a:picLocks noChangeAspect="1"/>
          </p:cNvPicPr>
          <p:nvPr userDrawn="1"/>
        </p:nvPicPr>
        <p:blipFill>
          <a:blip r:embed="rId11" cstate="print"/>
          <a:stretch>
            <a:fillRect/>
          </a:stretch>
        </p:blipFill>
        <p:spPr>
          <a:xfrm>
            <a:off x="696811" y="514697"/>
            <a:ext cx="3397420" cy="958698"/>
          </a:xfrm>
          <a:prstGeom prst="rect">
            <a:avLst/>
          </a:prstGeom>
        </p:spPr>
      </p:pic>
      <p:pic>
        <p:nvPicPr>
          <p:cNvPr id="14" name="Picture 2" descr="Git">
            <a:hlinkClick r:id="rId12"/>
          </p:cNvPr>
          <p:cNvPicPr>
            <a:picLocks noChangeAspect="1" noChangeArrowheads="1"/>
          </p:cNvPicPr>
          <p:nvPr userDrawn="1"/>
        </p:nvPicPr>
        <p:blipFill>
          <a:blip r:embed="rId13" cstate="print"/>
          <a:srcRect/>
          <a:stretch>
            <a:fillRect/>
          </a:stretch>
        </p:blipFill>
        <p:spPr bwMode="auto">
          <a:xfrm>
            <a:off x="7059238" y="620688"/>
            <a:ext cx="2051962" cy="792088"/>
          </a:xfrm>
          <a:prstGeom prst="rect">
            <a:avLst/>
          </a:prstGeom>
          <a:noFill/>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6"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775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785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6"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8"/>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79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80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1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82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8"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890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7"/>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6" y="6237413"/>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7"/>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7"/>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6"/>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1" y="0"/>
          <a:ext cx="158221" cy="158750"/>
        </p:xfrm>
        <a:graphic>
          <a:graphicData uri="http://schemas.openxmlformats.org/presentationml/2006/ole">
            <p:oleObj spid="_x0000_s283650" name="think-cell Slide" r:id="rId4" imgW="360" imgH="360" progId="">
              <p:embed/>
            </p:oleObj>
          </a:graphicData>
        </a:graphic>
      </p:graphicFrame>
      <p:grpSp>
        <p:nvGrpSpPr>
          <p:cNvPr id="4" name="Group 18"/>
          <p:cNvGrpSpPr>
            <a:grpSpLocks/>
          </p:cNvGrpSpPr>
          <p:nvPr/>
        </p:nvGrpSpPr>
        <p:grpSpPr bwMode="auto">
          <a:xfrm>
            <a:off x="0" y="2"/>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endParaRPr>
            </a:p>
          </p:txBody>
        </p:sp>
      </p:grpSp>
      <p:graphicFrame>
        <p:nvGraphicFramePr>
          <p:cNvPr id="42" name="Object 2" hidden="1"/>
          <p:cNvGraphicFramePr>
            <a:graphicFrameLocks noChangeAspect="1"/>
          </p:cNvGraphicFramePr>
          <p:nvPr/>
        </p:nvGraphicFramePr>
        <p:xfrm>
          <a:off x="1" y="0"/>
          <a:ext cx="158221" cy="158750"/>
        </p:xfrm>
        <a:graphic>
          <a:graphicData uri="http://schemas.openxmlformats.org/presentationml/2006/ole">
            <p:oleObj spid="_x0000_s283651" name="think-cell Slide" r:id="rId6" imgW="360" imgH="360" progId="">
              <p:embed/>
            </p:oleObj>
          </a:graphicData>
        </a:graphic>
      </p:graphicFrame>
      <p:sp>
        <p:nvSpPr>
          <p:cNvPr id="43" name="Rectangle 7"/>
          <p:cNvSpPr/>
          <p:nvPr>
            <p:custDataLst>
              <p:tags r:id="rId2"/>
            </p:custDataLst>
          </p:nvPr>
        </p:nvSpPr>
        <p:spPr bwMode="auto">
          <a:xfrm flipV="1">
            <a:off x="-1720"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30"/>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39112187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
        <p:nvSpPr>
          <p:cNvPr id="16"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8"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22" name="Picture 7" descr="Footer_PPT Template_2.png"/>
          <p:cNvPicPr preferRelativeResize="0">
            <a:picLocks/>
          </p:cNvPicPr>
          <p:nvPr userDrawn="1"/>
        </p:nvPicPr>
        <p:blipFill>
          <a:blip r:embed="rId10" cstate="email"/>
          <a:srcRect/>
          <a:stretch>
            <a:fillRect/>
          </a:stretch>
        </p:blipFill>
        <p:spPr bwMode="auto">
          <a:xfrm>
            <a:off x="0" y="6238877"/>
            <a:ext cx="9906000" cy="619126"/>
          </a:xfrm>
          <a:prstGeom prst="rect">
            <a:avLst/>
          </a:prstGeom>
          <a:noFill/>
          <a:ln w="9525">
            <a:noFill/>
            <a:miter lim="800000"/>
            <a:headEnd/>
            <a:tailEnd/>
          </a:ln>
        </p:spPr>
      </p:pic>
      <p:pic>
        <p:nvPicPr>
          <p:cNvPr id="23" name="Picture 8" descr="capgemini logo.png"/>
          <p:cNvPicPr>
            <a:picLocks noChangeAspect="1"/>
          </p:cNvPicPr>
          <p:nvPr userDrawn="1"/>
        </p:nvPicPr>
        <p:blipFill>
          <a:blip r:embed="rId11"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5" name="Picture 9" descr="logo.png"/>
          <p:cNvPicPr>
            <a:picLocks noChangeAspect="1"/>
          </p:cNvPicPr>
          <p:nvPr userDrawn="1"/>
        </p:nvPicPr>
        <p:blipFill>
          <a:blip r:embed="rId12"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6" name="Rectangle 25"/>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extLst>
      <p:ext uri="{BB962C8B-B14F-4D97-AF65-F5344CB8AC3E}">
        <p14:creationId xmlns="" xmlns:p14="http://schemas.microsoft.com/office/powerpoint/2010/main" val="18613652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856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867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4"/>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77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992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87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97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908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6"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9"/>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0"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3"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4"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5"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6" name="Rectangle 5"/>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6"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7"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8"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9" name="Rectangle 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pic>
        <p:nvPicPr>
          <p:cNvPr id="4"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5"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6"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7" name="Rectangle 6"/>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93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949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4019"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2959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6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7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99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00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010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051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061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072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2995"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82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92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102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112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123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3" y="5"/>
          <a:ext cx="147061" cy="143985"/>
        </p:xfrm>
        <a:graphic>
          <a:graphicData uri="http://schemas.openxmlformats.org/presentationml/2006/ole">
            <p:oleObj spid="_x0000_s316418" name="think-cell Slide" r:id="rId4" imgW="360" imgH="360" progId="">
              <p:embed/>
            </p:oleObj>
          </a:graphicData>
        </a:graphic>
      </p:graphicFrame>
      <p:pic>
        <p:nvPicPr>
          <p:cNvPr id="11" name="Image 10" descr="ppt_Label_CBE.png"/>
          <p:cNvPicPr>
            <a:picLocks noChangeAspect="1"/>
          </p:cNvPicPr>
          <p:nvPr userDrawn="1"/>
        </p:nvPicPr>
        <p:blipFill>
          <a:blip r:embed="rId5" cstate="email"/>
          <a:stretch>
            <a:fillRect/>
          </a:stretch>
        </p:blipFill>
        <p:spPr>
          <a:xfrm>
            <a:off x="814448" y="3458687"/>
            <a:ext cx="576000" cy="576000"/>
          </a:xfrm>
          <a:prstGeom prst="rect">
            <a:avLst/>
          </a:prstGeom>
        </p:spPr>
      </p:pic>
      <p:pic>
        <p:nvPicPr>
          <p:cNvPr id="8" name="Image 7" descr="Locations_Map_2014.png"/>
          <p:cNvPicPr>
            <a:picLocks noChangeAspect="1"/>
          </p:cNvPicPr>
          <p:nvPr userDrawn="1"/>
        </p:nvPicPr>
        <p:blipFill>
          <a:blip r:embed="rId6" cstate="screen"/>
          <a:stretch>
            <a:fillRect/>
          </a:stretch>
        </p:blipFill>
        <p:spPr>
          <a:xfrm>
            <a:off x="5462650" y="3376052"/>
            <a:ext cx="3894968" cy="1872000"/>
          </a:xfrm>
          <a:prstGeom prst="rect">
            <a:avLst/>
          </a:prstGeom>
        </p:spPr>
      </p:pic>
      <p:sp>
        <p:nvSpPr>
          <p:cNvPr id="9" name="Rectangle 9"/>
          <p:cNvSpPr>
            <a:spLocks noChangeArrowheads="1"/>
          </p:cNvSpPr>
          <p:nvPr userDrawn="1">
            <p:custDataLst>
              <p:tags r:id="rId2"/>
            </p:custDataLst>
          </p:nvPr>
        </p:nvSpPr>
        <p:spPr bwMode="gray">
          <a:xfrm>
            <a:off x="1106088" y="3693226"/>
            <a:ext cx="4259840" cy="2015590"/>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sz="1800" b="1" dirty="0">
                <a:solidFill>
                  <a:prstClr val="white"/>
                </a:solidFill>
                <a:cs typeface="Arial"/>
              </a:rPr>
              <a:t>About Capgemini</a:t>
            </a:r>
            <a:endParaRPr lang="en-US" sz="1000" dirty="0">
              <a:solidFill>
                <a:prstClr val="white"/>
              </a:solidFill>
              <a:cs typeface="Arial" pitchFamily="34" charset="0"/>
            </a:endParaRPr>
          </a:p>
          <a:p>
            <a:pPr algn="just"/>
            <a:endParaRPr lang="en-US" sz="1000" dirty="0">
              <a:solidFill>
                <a:prstClr val="white"/>
              </a:solidFill>
              <a:cs typeface="Arial" pitchFamily="34" charset="0"/>
            </a:endParaRPr>
          </a:p>
          <a:p>
            <a:pPr algn="just"/>
            <a:r>
              <a:rPr lang="en-US" sz="1000" dirty="0">
                <a:solidFill>
                  <a:prstClr val="white"/>
                </a:solidFill>
                <a:cs typeface="Arial" pitchFamily="34" charset="0"/>
              </a:rPr>
              <a:t>With almost 180,000 people in over 40 countries, Capgemini is one of the world's foremost providers of consulting, technology and outsourcing services. The Group reported 2014 global revenues of EUR 10.573 billion.</a:t>
            </a:r>
          </a:p>
          <a:p>
            <a:pPr algn="just"/>
            <a:r>
              <a:rPr lang="en-US" sz="1000" dirty="0">
                <a:solidFill>
                  <a:prstClr val="white"/>
                </a:solidFill>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prstClr val="white"/>
                </a:solidFill>
                <a:cs typeface="Arial" pitchFamily="34" charset="0"/>
              </a:rPr>
              <a:t>TM</a:t>
            </a:r>
            <a:r>
              <a:rPr lang="en-US" sz="1000" dirty="0">
                <a:solidFill>
                  <a:prstClr val="white"/>
                </a:solidFill>
                <a:cs typeface="Arial" pitchFamily="34" charset="0"/>
              </a:rPr>
              <a:t>, and draws on Rightshore</a:t>
            </a:r>
            <a:r>
              <a:rPr lang="en-US" sz="1000" b="1" baseline="30000" dirty="0">
                <a:solidFill>
                  <a:prstClr val="white"/>
                </a:solidFill>
                <a:cs typeface="Arial" pitchFamily="34" charset="0"/>
              </a:rPr>
              <a:t> ®</a:t>
            </a:r>
            <a:r>
              <a:rPr lang="en-US" sz="1000" dirty="0">
                <a:solidFill>
                  <a:prstClr val="white"/>
                </a:solidFill>
                <a:cs typeface="Arial" pitchFamily="34" charset="0"/>
              </a:rPr>
              <a:t>, its worldwide delivery model.</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706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717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727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37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47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758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768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778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819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829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840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50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76915"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60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870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880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891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932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942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952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62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73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18" Type="http://schemas.openxmlformats.org/officeDocument/2006/relationships/tags" Target="../tags/tag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tags" Target="../tags/tag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tags" Target="../tags/tag5.xml"/><Relationship Id="rId23" Type="http://schemas.openxmlformats.org/officeDocument/2006/relationships/image" Target="../media/image4.png"/><Relationship Id="rId10" Type="http://schemas.openxmlformats.org/officeDocument/2006/relationships/theme" Target="../theme/theme1.xml"/><Relationship Id="rId19"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 Id="rId22" Type="http://schemas.openxmlformats.org/officeDocument/2006/relationships/image" Target="../media/image3.png"/></Relationships>
</file>

<file path=ppt/slideMasters/_rels/slideMaster10.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tags" Target="../tags/tag234.xml"/><Relationship Id="rId18" Type="http://schemas.openxmlformats.org/officeDocument/2006/relationships/image" Target="../media/image54.png"/><Relationship Id="rId26" Type="http://schemas.openxmlformats.org/officeDocument/2006/relationships/image" Target="../media/image16.gif"/><Relationship Id="rId3" Type="http://schemas.openxmlformats.org/officeDocument/2006/relationships/vmlDrawing" Target="../drawings/vmlDrawing51.vml"/><Relationship Id="rId21" Type="http://schemas.openxmlformats.org/officeDocument/2006/relationships/hyperlink" Target="http://www.twitter.com/capgemini" TargetMode="External"/><Relationship Id="rId7" Type="http://schemas.openxmlformats.org/officeDocument/2006/relationships/tags" Target="../tags/tag228.xml"/><Relationship Id="rId12" Type="http://schemas.openxmlformats.org/officeDocument/2006/relationships/tags" Target="../tags/tag233.xml"/><Relationship Id="rId17" Type="http://schemas.openxmlformats.org/officeDocument/2006/relationships/hyperlink" Target="http://www.facebook.com/Capgemini" TargetMode="External"/><Relationship Id="rId25" Type="http://schemas.openxmlformats.org/officeDocument/2006/relationships/hyperlink" Target="http://www.slideshare.net/capgemini" TargetMode="External"/><Relationship Id="rId2" Type="http://schemas.openxmlformats.org/officeDocument/2006/relationships/theme" Target="../theme/theme10.xml"/><Relationship Id="rId16" Type="http://schemas.openxmlformats.org/officeDocument/2006/relationships/image" Target="../media/image7.emf"/><Relationship Id="rId20" Type="http://schemas.openxmlformats.org/officeDocument/2006/relationships/image" Target="../media/image55.png"/><Relationship Id="rId1" Type="http://schemas.openxmlformats.org/officeDocument/2006/relationships/slideLayout" Target="../slideLayouts/slideLayout76.xml"/><Relationship Id="rId6" Type="http://schemas.openxmlformats.org/officeDocument/2006/relationships/tags" Target="../tags/tag227.xml"/><Relationship Id="rId11" Type="http://schemas.openxmlformats.org/officeDocument/2006/relationships/tags" Target="../tags/tag232.xml"/><Relationship Id="rId24" Type="http://schemas.openxmlformats.org/officeDocument/2006/relationships/image" Target="../media/image57.png"/><Relationship Id="rId5" Type="http://schemas.openxmlformats.org/officeDocument/2006/relationships/tags" Target="../tags/tag226.xml"/><Relationship Id="rId15" Type="http://schemas.openxmlformats.org/officeDocument/2006/relationships/image" Target="../media/image53.tiff"/><Relationship Id="rId23" Type="http://schemas.openxmlformats.org/officeDocument/2006/relationships/hyperlink" Target="http://www.youtube.com/capgemini" TargetMode="External"/><Relationship Id="rId10" Type="http://schemas.openxmlformats.org/officeDocument/2006/relationships/tags" Target="../tags/tag231.xml"/><Relationship Id="rId19" Type="http://schemas.openxmlformats.org/officeDocument/2006/relationships/hyperlink" Target="http://www.linkedin.com/company/capgemini" TargetMode="Externa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oleObject" Target="../embeddings/oleObject52.bin"/><Relationship Id="rId22" Type="http://schemas.openxmlformats.org/officeDocument/2006/relationships/image" Target="../media/image56.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ags" Target="../tags/tag237.xml"/><Relationship Id="rId18" Type="http://schemas.openxmlformats.org/officeDocument/2006/relationships/tags" Target="../tags/tag242.xml"/><Relationship Id="rId3" Type="http://schemas.openxmlformats.org/officeDocument/2006/relationships/slideLayout" Target="../slideLayouts/slideLayout79.xml"/><Relationship Id="rId21" Type="http://schemas.openxmlformats.org/officeDocument/2006/relationships/image" Target="../media/image2.png"/><Relationship Id="rId7" Type="http://schemas.openxmlformats.org/officeDocument/2006/relationships/slideLayout" Target="../slideLayouts/slideLayout83.xml"/><Relationship Id="rId12" Type="http://schemas.openxmlformats.org/officeDocument/2006/relationships/tags" Target="../tags/tag236.xml"/><Relationship Id="rId17" Type="http://schemas.openxmlformats.org/officeDocument/2006/relationships/tags" Target="../tags/tag241.xml"/><Relationship Id="rId2" Type="http://schemas.openxmlformats.org/officeDocument/2006/relationships/slideLayout" Target="../slideLayouts/slideLayout78.xml"/><Relationship Id="rId16" Type="http://schemas.openxmlformats.org/officeDocument/2006/relationships/tags" Target="../tags/tag240.xml"/><Relationship Id="rId20" Type="http://schemas.openxmlformats.org/officeDocument/2006/relationships/oleObject" Target="../embeddings/oleObject54.bin"/><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vmlDrawing" Target="../drawings/vmlDrawing53.vml"/><Relationship Id="rId24" Type="http://schemas.openxmlformats.org/officeDocument/2006/relationships/image" Target="../media/image5.png"/><Relationship Id="rId5" Type="http://schemas.openxmlformats.org/officeDocument/2006/relationships/slideLayout" Target="../slideLayouts/slideLayout81.xml"/><Relationship Id="rId15" Type="http://schemas.openxmlformats.org/officeDocument/2006/relationships/tags" Target="../tags/tag239.xml"/><Relationship Id="rId23" Type="http://schemas.openxmlformats.org/officeDocument/2006/relationships/image" Target="../media/image4.png"/><Relationship Id="rId10" Type="http://schemas.openxmlformats.org/officeDocument/2006/relationships/theme" Target="../theme/theme11.xml"/><Relationship Id="rId19" Type="http://schemas.openxmlformats.org/officeDocument/2006/relationships/tags" Target="../tags/tag243.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tags" Target="../tags/tag238.xml"/><Relationship Id="rId22" Type="http://schemas.openxmlformats.org/officeDocument/2006/relationships/image" Target="../media/image3.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ags" Target="../tags/tag272.xml"/><Relationship Id="rId18" Type="http://schemas.openxmlformats.org/officeDocument/2006/relationships/tags" Target="../tags/tag277.xml"/><Relationship Id="rId3" Type="http://schemas.openxmlformats.org/officeDocument/2006/relationships/slideLayout" Target="../slideLayouts/slideLayout88.xml"/><Relationship Id="rId21" Type="http://schemas.openxmlformats.org/officeDocument/2006/relationships/image" Target="../media/image2.png"/><Relationship Id="rId7" Type="http://schemas.openxmlformats.org/officeDocument/2006/relationships/slideLayout" Target="../slideLayouts/slideLayout92.xml"/><Relationship Id="rId12" Type="http://schemas.openxmlformats.org/officeDocument/2006/relationships/tags" Target="../tags/tag271.xml"/><Relationship Id="rId17" Type="http://schemas.openxmlformats.org/officeDocument/2006/relationships/tags" Target="../tags/tag276.xml"/><Relationship Id="rId2" Type="http://schemas.openxmlformats.org/officeDocument/2006/relationships/slideLayout" Target="../slideLayouts/slideLayout87.xml"/><Relationship Id="rId16" Type="http://schemas.openxmlformats.org/officeDocument/2006/relationships/tags" Target="../tags/tag275.xml"/><Relationship Id="rId20" Type="http://schemas.openxmlformats.org/officeDocument/2006/relationships/oleObject" Target="../embeddings/oleObject63.bin"/><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vmlDrawing" Target="../drawings/vmlDrawing62.vml"/><Relationship Id="rId24" Type="http://schemas.openxmlformats.org/officeDocument/2006/relationships/image" Target="../media/image5.png"/><Relationship Id="rId5" Type="http://schemas.openxmlformats.org/officeDocument/2006/relationships/slideLayout" Target="../slideLayouts/slideLayout90.xml"/><Relationship Id="rId15" Type="http://schemas.openxmlformats.org/officeDocument/2006/relationships/tags" Target="../tags/tag274.xml"/><Relationship Id="rId23" Type="http://schemas.openxmlformats.org/officeDocument/2006/relationships/image" Target="../media/image4.png"/><Relationship Id="rId10" Type="http://schemas.openxmlformats.org/officeDocument/2006/relationships/theme" Target="../theme/theme12.xml"/><Relationship Id="rId19" Type="http://schemas.openxmlformats.org/officeDocument/2006/relationships/tags" Target="../tags/tag27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tags" Target="../tags/tag273.xml"/><Relationship Id="rId22"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ags" Target="../tags/tag307.xml"/><Relationship Id="rId18" Type="http://schemas.openxmlformats.org/officeDocument/2006/relationships/tags" Target="../tags/tag312.xml"/><Relationship Id="rId3" Type="http://schemas.openxmlformats.org/officeDocument/2006/relationships/slideLayout" Target="../slideLayouts/slideLayout97.xml"/><Relationship Id="rId21" Type="http://schemas.openxmlformats.org/officeDocument/2006/relationships/image" Target="../media/image2.png"/><Relationship Id="rId7" Type="http://schemas.openxmlformats.org/officeDocument/2006/relationships/slideLayout" Target="../slideLayouts/slideLayout101.xml"/><Relationship Id="rId12" Type="http://schemas.openxmlformats.org/officeDocument/2006/relationships/tags" Target="../tags/tag306.xml"/><Relationship Id="rId17" Type="http://schemas.openxmlformats.org/officeDocument/2006/relationships/tags" Target="../tags/tag311.xml"/><Relationship Id="rId2" Type="http://schemas.openxmlformats.org/officeDocument/2006/relationships/slideLayout" Target="../slideLayouts/slideLayout96.xml"/><Relationship Id="rId16" Type="http://schemas.openxmlformats.org/officeDocument/2006/relationships/tags" Target="../tags/tag310.xml"/><Relationship Id="rId20" Type="http://schemas.openxmlformats.org/officeDocument/2006/relationships/oleObject" Target="../embeddings/oleObject72.bin"/><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vmlDrawing" Target="../drawings/vmlDrawing71.vml"/><Relationship Id="rId24" Type="http://schemas.openxmlformats.org/officeDocument/2006/relationships/image" Target="../media/image5.png"/><Relationship Id="rId5" Type="http://schemas.openxmlformats.org/officeDocument/2006/relationships/slideLayout" Target="../slideLayouts/slideLayout99.xml"/><Relationship Id="rId15" Type="http://schemas.openxmlformats.org/officeDocument/2006/relationships/tags" Target="../tags/tag309.xml"/><Relationship Id="rId23" Type="http://schemas.openxmlformats.org/officeDocument/2006/relationships/image" Target="../media/image4.png"/><Relationship Id="rId10" Type="http://schemas.openxmlformats.org/officeDocument/2006/relationships/theme" Target="../theme/theme13.xml"/><Relationship Id="rId19" Type="http://schemas.openxmlformats.org/officeDocument/2006/relationships/tags" Target="../tags/tag3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tags" Target="../tags/tag308.xml"/><Relationship Id="rId22"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tags" Target="../tags/tag342.xml"/><Relationship Id="rId18" Type="http://schemas.openxmlformats.org/officeDocument/2006/relationships/tags" Target="../tags/tag347.xml"/><Relationship Id="rId3" Type="http://schemas.openxmlformats.org/officeDocument/2006/relationships/slideLayout" Target="../slideLayouts/slideLayout106.xml"/><Relationship Id="rId21" Type="http://schemas.openxmlformats.org/officeDocument/2006/relationships/image" Target="../media/image2.png"/><Relationship Id="rId7" Type="http://schemas.openxmlformats.org/officeDocument/2006/relationships/slideLayout" Target="../slideLayouts/slideLayout110.xml"/><Relationship Id="rId12" Type="http://schemas.openxmlformats.org/officeDocument/2006/relationships/tags" Target="../tags/tag341.xml"/><Relationship Id="rId17" Type="http://schemas.openxmlformats.org/officeDocument/2006/relationships/tags" Target="../tags/tag346.xml"/><Relationship Id="rId2" Type="http://schemas.openxmlformats.org/officeDocument/2006/relationships/slideLayout" Target="../slideLayouts/slideLayout105.xml"/><Relationship Id="rId16" Type="http://schemas.openxmlformats.org/officeDocument/2006/relationships/tags" Target="../tags/tag345.xml"/><Relationship Id="rId20" Type="http://schemas.openxmlformats.org/officeDocument/2006/relationships/oleObject" Target="../embeddings/oleObject81.bin"/><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vmlDrawing" Target="../drawings/vmlDrawing80.vml"/><Relationship Id="rId24" Type="http://schemas.openxmlformats.org/officeDocument/2006/relationships/image" Target="../media/image5.png"/><Relationship Id="rId5" Type="http://schemas.openxmlformats.org/officeDocument/2006/relationships/slideLayout" Target="../slideLayouts/slideLayout108.xml"/><Relationship Id="rId15" Type="http://schemas.openxmlformats.org/officeDocument/2006/relationships/tags" Target="../tags/tag344.xml"/><Relationship Id="rId23" Type="http://schemas.openxmlformats.org/officeDocument/2006/relationships/image" Target="../media/image4.png"/><Relationship Id="rId10" Type="http://schemas.openxmlformats.org/officeDocument/2006/relationships/theme" Target="../theme/theme14.xml"/><Relationship Id="rId19" Type="http://schemas.openxmlformats.org/officeDocument/2006/relationships/tags" Target="../tags/tag348.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tags" Target="../tags/tag343.xml"/><Relationship Id="rId22" Type="http://schemas.openxmlformats.org/officeDocument/2006/relationships/image" Target="../media/image3.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ags" Target="../tags/tag377.xml"/><Relationship Id="rId18" Type="http://schemas.openxmlformats.org/officeDocument/2006/relationships/tags" Target="../tags/tag382.xml"/><Relationship Id="rId3" Type="http://schemas.openxmlformats.org/officeDocument/2006/relationships/slideLayout" Target="../slideLayouts/slideLayout115.xml"/><Relationship Id="rId21" Type="http://schemas.openxmlformats.org/officeDocument/2006/relationships/image" Target="../media/image2.png"/><Relationship Id="rId7" Type="http://schemas.openxmlformats.org/officeDocument/2006/relationships/slideLayout" Target="../slideLayouts/slideLayout119.xml"/><Relationship Id="rId12" Type="http://schemas.openxmlformats.org/officeDocument/2006/relationships/tags" Target="../tags/tag376.xml"/><Relationship Id="rId17" Type="http://schemas.openxmlformats.org/officeDocument/2006/relationships/tags" Target="../tags/tag381.xml"/><Relationship Id="rId2" Type="http://schemas.openxmlformats.org/officeDocument/2006/relationships/slideLayout" Target="../slideLayouts/slideLayout114.xml"/><Relationship Id="rId16" Type="http://schemas.openxmlformats.org/officeDocument/2006/relationships/tags" Target="../tags/tag380.xml"/><Relationship Id="rId20" Type="http://schemas.openxmlformats.org/officeDocument/2006/relationships/oleObject" Target="../embeddings/oleObject90.bin"/><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vmlDrawing" Target="../drawings/vmlDrawing89.vml"/><Relationship Id="rId24" Type="http://schemas.openxmlformats.org/officeDocument/2006/relationships/image" Target="../media/image5.png"/><Relationship Id="rId5" Type="http://schemas.openxmlformats.org/officeDocument/2006/relationships/slideLayout" Target="../slideLayouts/slideLayout117.xml"/><Relationship Id="rId15" Type="http://schemas.openxmlformats.org/officeDocument/2006/relationships/tags" Target="../tags/tag379.xml"/><Relationship Id="rId23" Type="http://schemas.openxmlformats.org/officeDocument/2006/relationships/image" Target="../media/image4.png"/><Relationship Id="rId10" Type="http://schemas.openxmlformats.org/officeDocument/2006/relationships/theme" Target="../theme/theme15.xml"/><Relationship Id="rId19" Type="http://schemas.openxmlformats.org/officeDocument/2006/relationships/tags" Target="../tags/tag38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tags" Target="../tags/tag378.xml"/><Relationship Id="rId22"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tags" Target="../tags/tag412.xml"/><Relationship Id="rId18" Type="http://schemas.openxmlformats.org/officeDocument/2006/relationships/tags" Target="../tags/tag417.xml"/><Relationship Id="rId3" Type="http://schemas.openxmlformats.org/officeDocument/2006/relationships/slideLayout" Target="../slideLayouts/slideLayout124.xml"/><Relationship Id="rId21" Type="http://schemas.openxmlformats.org/officeDocument/2006/relationships/image" Target="../media/image2.png"/><Relationship Id="rId7" Type="http://schemas.openxmlformats.org/officeDocument/2006/relationships/slideLayout" Target="../slideLayouts/slideLayout128.xml"/><Relationship Id="rId12" Type="http://schemas.openxmlformats.org/officeDocument/2006/relationships/tags" Target="../tags/tag411.xml"/><Relationship Id="rId17" Type="http://schemas.openxmlformats.org/officeDocument/2006/relationships/tags" Target="../tags/tag416.xml"/><Relationship Id="rId2" Type="http://schemas.openxmlformats.org/officeDocument/2006/relationships/slideLayout" Target="../slideLayouts/slideLayout123.xml"/><Relationship Id="rId16" Type="http://schemas.openxmlformats.org/officeDocument/2006/relationships/tags" Target="../tags/tag415.xml"/><Relationship Id="rId20" Type="http://schemas.openxmlformats.org/officeDocument/2006/relationships/oleObject" Target="../embeddings/oleObject99.bin"/><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vmlDrawing" Target="../drawings/vmlDrawing98.vml"/><Relationship Id="rId24" Type="http://schemas.openxmlformats.org/officeDocument/2006/relationships/image" Target="../media/image5.png"/><Relationship Id="rId5" Type="http://schemas.openxmlformats.org/officeDocument/2006/relationships/slideLayout" Target="../slideLayouts/slideLayout126.xml"/><Relationship Id="rId15" Type="http://schemas.openxmlformats.org/officeDocument/2006/relationships/tags" Target="../tags/tag414.xml"/><Relationship Id="rId23" Type="http://schemas.openxmlformats.org/officeDocument/2006/relationships/image" Target="../media/image4.png"/><Relationship Id="rId10" Type="http://schemas.openxmlformats.org/officeDocument/2006/relationships/theme" Target="../theme/theme16.xml"/><Relationship Id="rId19" Type="http://schemas.openxmlformats.org/officeDocument/2006/relationships/tags" Target="../tags/tag418.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tags" Target="../tags/tag413.xml"/><Relationship Id="rId22" Type="http://schemas.openxmlformats.org/officeDocument/2006/relationships/image" Target="../media/image3.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ags" Target="../tags/tag447.xml"/><Relationship Id="rId18" Type="http://schemas.openxmlformats.org/officeDocument/2006/relationships/tags" Target="../tags/tag452.xml"/><Relationship Id="rId3" Type="http://schemas.openxmlformats.org/officeDocument/2006/relationships/slideLayout" Target="../slideLayouts/slideLayout133.xml"/><Relationship Id="rId21" Type="http://schemas.openxmlformats.org/officeDocument/2006/relationships/image" Target="../media/image2.png"/><Relationship Id="rId7" Type="http://schemas.openxmlformats.org/officeDocument/2006/relationships/slideLayout" Target="../slideLayouts/slideLayout137.xml"/><Relationship Id="rId12" Type="http://schemas.openxmlformats.org/officeDocument/2006/relationships/tags" Target="../tags/tag446.xml"/><Relationship Id="rId17" Type="http://schemas.openxmlformats.org/officeDocument/2006/relationships/tags" Target="../tags/tag451.xml"/><Relationship Id="rId2" Type="http://schemas.openxmlformats.org/officeDocument/2006/relationships/slideLayout" Target="../slideLayouts/slideLayout132.xml"/><Relationship Id="rId16" Type="http://schemas.openxmlformats.org/officeDocument/2006/relationships/tags" Target="../tags/tag450.xml"/><Relationship Id="rId20" Type="http://schemas.openxmlformats.org/officeDocument/2006/relationships/oleObject" Target="../embeddings/oleObject108.bin"/><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vmlDrawing" Target="../drawings/vmlDrawing107.vml"/><Relationship Id="rId24" Type="http://schemas.openxmlformats.org/officeDocument/2006/relationships/image" Target="../media/image5.png"/><Relationship Id="rId5" Type="http://schemas.openxmlformats.org/officeDocument/2006/relationships/slideLayout" Target="../slideLayouts/slideLayout135.xml"/><Relationship Id="rId15" Type="http://schemas.openxmlformats.org/officeDocument/2006/relationships/tags" Target="../tags/tag449.xml"/><Relationship Id="rId23" Type="http://schemas.openxmlformats.org/officeDocument/2006/relationships/image" Target="../media/image4.png"/><Relationship Id="rId10" Type="http://schemas.openxmlformats.org/officeDocument/2006/relationships/theme" Target="../theme/theme17.xml"/><Relationship Id="rId19" Type="http://schemas.openxmlformats.org/officeDocument/2006/relationships/tags" Target="../tags/tag453.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ags" Target="../tags/tag448.xml"/><Relationship Id="rId22" Type="http://schemas.openxmlformats.org/officeDocument/2006/relationships/image" Target="../media/image3.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tags" Target="../tags/tag482.xml"/><Relationship Id="rId18" Type="http://schemas.openxmlformats.org/officeDocument/2006/relationships/tags" Target="../tags/tag487.xml"/><Relationship Id="rId3" Type="http://schemas.openxmlformats.org/officeDocument/2006/relationships/slideLayout" Target="../slideLayouts/slideLayout142.xml"/><Relationship Id="rId21" Type="http://schemas.openxmlformats.org/officeDocument/2006/relationships/image" Target="../media/image2.png"/><Relationship Id="rId7" Type="http://schemas.openxmlformats.org/officeDocument/2006/relationships/slideLayout" Target="../slideLayouts/slideLayout146.xml"/><Relationship Id="rId12" Type="http://schemas.openxmlformats.org/officeDocument/2006/relationships/tags" Target="../tags/tag481.xml"/><Relationship Id="rId17" Type="http://schemas.openxmlformats.org/officeDocument/2006/relationships/tags" Target="../tags/tag486.xml"/><Relationship Id="rId2" Type="http://schemas.openxmlformats.org/officeDocument/2006/relationships/slideLayout" Target="../slideLayouts/slideLayout141.xml"/><Relationship Id="rId16" Type="http://schemas.openxmlformats.org/officeDocument/2006/relationships/tags" Target="../tags/tag485.xml"/><Relationship Id="rId20" Type="http://schemas.openxmlformats.org/officeDocument/2006/relationships/oleObject" Target="../embeddings/oleObject117.bin"/><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vmlDrawing" Target="../drawings/vmlDrawing116.vml"/><Relationship Id="rId24" Type="http://schemas.openxmlformats.org/officeDocument/2006/relationships/image" Target="../media/image5.png"/><Relationship Id="rId5" Type="http://schemas.openxmlformats.org/officeDocument/2006/relationships/slideLayout" Target="../slideLayouts/slideLayout144.xml"/><Relationship Id="rId15" Type="http://schemas.openxmlformats.org/officeDocument/2006/relationships/tags" Target="../tags/tag484.xml"/><Relationship Id="rId23" Type="http://schemas.openxmlformats.org/officeDocument/2006/relationships/image" Target="../media/image4.png"/><Relationship Id="rId10" Type="http://schemas.openxmlformats.org/officeDocument/2006/relationships/theme" Target="../theme/theme18.xml"/><Relationship Id="rId19" Type="http://schemas.openxmlformats.org/officeDocument/2006/relationships/tags" Target="../tags/tag48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tags" Target="../tags/tag483.xml"/><Relationship Id="rId22" Type="http://schemas.openxmlformats.org/officeDocument/2006/relationships/image" Target="../media/image3.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tags" Target="../tags/tag517.xml"/><Relationship Id="rId18" Type="http://schemas.openxmlformats.org/officeDocument/2006/relationships/tags" Target="../tags/tag522.xml"/><Relationship Id="rId3" Type="http://schemas.openxmlformats.org/officeDocument/2006/relationships/slideLayout" Target="../slideLayouts/slideLayout151.xml"/><Relationship Id="rId21" Type="http://schemas.openxmlformats.org/officeDocument/2006/relationships/image" Target="../media/image2.png"/><Relationship Id="rId7" Type="http://schemas.openxmlformats.org/officeDocument/2006/relationships/slideLayout" Target="../slideLayouts/slideLayout155.xml"/><Relationship Id="rId12" Type="http://schemas.openxmlformats.org/officeDocument/2006/relationships/tags" Target="../tags/tag516.xml"/><Relationship Id="rId17" Type="http://schemas.openxmlformats.org/officeDocument/2006/relationships/tags" Target="../tags/tag521.xml"/><Relationship Id="rId2" Type="http://schemas.openxmlformats.org/officeDocument/2006/relationships/slideLayout" Target="../slideLayouts/slideLayout150.xml"/><Relationship Id="rId16" Type="http://schemas.openxmlformats.org/officeDocument/2006/relationships/tags" Target="../tags/tag520.xml"/><Relationship Id="rId20" Type="http://schemas.openxmlformats.org/officeDocument/2006/relationships/oleObject" Target="../embeddings/oleObject126.bin"/><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vmlDrawing" Target="../drawings/vmlDrawing125.vml"/><Relationship Id="rId24" Type="http://schemas.openxmlformats.org/officeDocument/2006/relationships/image" Target="../media/image5.png"/><Relationship Id="rId5" Type="http://schemas.openxmlformats.org/officeDocument/2006/relationships/slideLayout" Target="../slideLayouts/slideLayout153.xml"/><Relationship Id="rId15" Type="http://schemas.openxmlformats.org/officeDocument/2006/relationships/tags" Target="../tags/tag519.xml"/><Relationship Id="rId23" Type="http://schemas.openxmlformats.org/officeDocument/2006/relationships/image" Target="../media/image4.png"/><Relationship Id="rId10" Type="http://schemas.openxmlformats.org/officeDocument/2006/relationships/theme" Target="../theme/theme19.xml"/><Relationship Id="rId19" Type="http://schemas.openxmlformats.org/officeDocument/2006/relationships/tags" Target="../tags/tag523.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tags" Target="../tags/tag518.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image" Target="../media/image7.emf"/><Relationship Id="rId26" Type="http://schemas.openxmlformats.org/officeDocument/2006/relationships/image" Target="../media/image15.png"/><Relationship Id="rId3" Type="http://schemas.openxmlformats.org/officeDocument/2006/relationships/slideLayout" Target="../slideLayouts/slideLayout12.xml"/><Relationship Id="rId21" Type="http://schemas.openxmlformats.org/officeDocument/2006/relationships/hyperlink" Target="http://www.linkedin.com/company/capgemini" TargetMode="Externa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image" Target="../media/image11.tiff"/><Relationship Id="rId25" Type="http://schemas.openxmlformats.org/officeDocument/2006/relationships/hyperlink" Target="http://www.youtube.com/capgemini" TargetMode="External"/><Relationship Id="rId2" Type="http://schemas.openxmlformats.org/officeDocument/2006/relationships/slideLayout" Target="../slideLayouts/slideLayout11.xml"/><Relationship Id="rId16" Type="http://schemas.openxmlformats.org/officeDocument/2006/relationships/oleObject" Target="../embeddings/oleObject10.bin"/><Relationship Id="rId20"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image" Target="../media/image14.png"/><Relationship Id="rId5" Type="http://schemas.openxmlformats.org/officeDocument/2006/relationships/vmlDrawing" Target="../drawings/vmlDrawing10.vml"/><Relationship Id="rId15" Type="http://schemas.openxmlformats.org/officeDocument/2006/relationships/tags" Target="../tags/tag46.xml"/><Relationship Id="rId23" Type="http://schemas.openxmlformats.org/officeDocument/2006/relationships/hyperlink" Target="http://www.twitter.com/capgemini" TargetMode="External"/><Relationship Id="rId28" Type="http://schemas.openxmlformats.org/officeDocument/2006/relationships/image" Target="../media/image16.gif"/><Relationship Id="rId10" Type="http://schemas.openxmlformats.org/officeDocument/2006/relationships/tags" Target="../tags/tag41.xml"/><Relationship Id="rId19" Type="http://schemas.openxmlformats.org/officeDocument/2006/relationships/hyperlink" Target="http://www.facebook.com/Capgemini" TargetMode="External"/><Relationship Id="rId4" Type="http://schemas.openxmlformats.org/officeDocument/2006/relationships/theme" Target="../theme/theme2.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image" Target="../media/image13.png"/><Relationship Id="rId27" Type="http://schemas.openxmlformats.org/officeDocument/2006/relationships/hyperlink" Target="http://www.slideshare.net/capgemini" TargetMode="Externa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ags" Target="../tags/tag552.xml"/><Relationship Id="rId18" Type="http://schemas.openxmlformats.org/officeDocument/2006/relationships/tags" Target="../tags/tag557.xml"/><Relationship Id="rId3" Type="http://schemas.openxmlformats.org/officeDocument/2006/relationships/slideLayout" Target="../slideLayouts/slideLayout160.xml"/><Relationship Id="rId21" Type="http://schemas.openxmlformats.org/officeDocument/2006/relationships/image" Target="../media/image2.png"/><Relationship Id="rId7" Type="http://schemas.openxmlformats.org/officeDocument/2006/relationships/slideLayout" Target="../slideLayouts/slideLayout164.xml"/><Relationship Id="rId12" Type="http://schemas.openxmlformats.org/officeDocument/2006/relationships/tags" Target="../tags/tag551.xml"/><Relationship Id="rId17" Type="http://schemas.openxmlformats.org/officeDocument/2006/relationships/tags" Target="../tags/tag556.xml"/><Relationship Id="rId2" Type="http://schemas.openxmlformats.org/officeDocument/2006/relationships/slideLayout" Target="../slideLayouts/slideLayout159.xml"/><Relationship Id="rId16" Type="http://schemas.openxmlformats.org/officeDocument/2006/relationships/tags" Target="../tags/tag555.xml"/><Relationship Id="rId20" Type="http://schemas.openxmlformats.org/officeDocument/2006/relationships/oleObject" Target="../embeddings/oleObject135.bin"/><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vmlDrawing" Target="../drawings/vmlDrawing134.vml"/><Relationship Id="rId24" Type="http://schemas.openxmlformats.org/officeDocument/2006/relationships/image" Target="../media/image5.png"/><Relationship Id="rId5" Type="http://schemas.openxmlformats.org/officeDocument/2006/relationships/slideLayout" Target="../slideLayouts/slideLayout162.xml"/><Relationship Id="rId15" Type="http://schemas.openxmlformats.org/officeDocument/2006/relationships/tags" Target="../tags/tag554.xml"/><Relationship Id="rId23" Type="http://schemas.openxmlformats.org/officeDocument/2006/relationships/image" Target="../media/image4.png"/><Relationship Id="rId10" Type="http://schemas.openxmlformats.org/officeDocument/2006/relationships/theme" Target="../theme/theme20.xml"/><Relationship Id="rId19" Type="http://schemas.openxmlformats.org/officeDocument/2006/relationships/tags" Target="../tags/tag55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tags" Target="../tags/tag553.xml"/><Relationship Id="rId22" Type="http://schemas.openxmlformats.org/officeDocument/2006/relationships/image" Target="../media/image3.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tags" Target="../tags/tag587.xml"/><Relationship Id="rId18" Type="http://schemas.openxmlformats.org/officeDocument/2006/relationships/tags" Target="../tags/tag592.xml"/><Relationship Id="rId3" Type="http://schemas.openxmlformats.org/officeDocument/2006/relationships/slideLayout" Target="../slideLayouts/slideLayout169.xml"/><Relationship Id="rId21" Type="http://schemas.openxmlformats.org/officeDocument/2006/relationships/image" Target="../media/image2.png"/><Relationship Id="rId7" Type="http://schemas.openxmlformats.org/officeDocument/2006/relationships/slideLayout" Target="../slideLayouts/slideLayout173.xml"/><Relationship Id="rId12" Type="http://schemas.openxmlformats.org/officeDocument/2006/relationships/tags" Target="../tags/tag586.xml"/><Relationship Id="rId17" Type="http://schemas.openxmlformats.org/officeDocument/2006/relationships/tags" Target="../tags/tag591.xml"/><Relationship Id="rId2" Type="http://schemas.openxmlformats.org/officeDocument/2006/relationships/slideLayout" Target="../slideLayouts/slideLayout168.xml"/><Relationship Id="rId16" Type="http://schemas.openxmlformats.org/officeDocument/2006/relationships/tags" Target="../tags/tag590.xml"/><Relationship Id="rId20" Type="http://schemas.openxmlformats.org/officeDocument/2006/relationships/oleObject" Target="../embeddings/oleObject144.bin"/><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vmlDrawing" Target="../drawings/vmlDrawing143.vml"/><Relationship Id="rId24" Type="http://schemas.openxmlformats.org/officeDocument/2006/relationships/image" Target="../media/image5.png"/><Relationship Id="rId5" Type="http://schemas.openxmlformats.org/officeDocument/2006/relationships/slideLayout" Target="../slideLayouts/slideLayout171.xml"/><Relationship Id="rId15" Type="http://schemas.openxmlformats.org/officeDocument/2006/relationships/tags" Target="../tags/tag589.xml"/><Relationship Id="rId23" Type="http://schemas.openxmlformats.org/officeDocument/2006/relationships/image" Target="../media/image4.png"/><Relationship Id="rId10" Type="http://schemas.openxmlformats.org/officeDocument/2006/relationships/theme" Target="../theme/theme21.xml"/><Relationship Id="rId19" Type="http://schemas.openxmlformats.org/officeDocument/2006/relationships/tags" Target="../tags/tag593.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tags" Target="../tags/tag588.xml"/><Relationship Id="rId22" Type="http://schemas.openxmlformats.org/officeDocument/2006/relationships/image" Target="../media/image3.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tags" Target="../tags/tag622.xml"/><Relationship Id="rId18" Type="http://schemas.openxmlformats.org/officeDocument/2006/relationships/tags" Target="../tags/tag627.xml"/><Relationship Id="rId3" Type="http://schemas.openxmlformats.org/officeDocument/2006/relationships/slideLayout" Target="../slideLayouts/slideLayout178.xml"/><Relationship Id="rId21" Type="http://schemas.openxmlformats.org/officeDocument/2006/relationships/image" Target="../media/image2.png"/><Relationship Id="rId7" Type="http://schemas.openxmlformats.org/officeDocument/2006/relationships/slideLayout" Target="../slideLayouts/slideLayout182.xml"/><Relationship Id="rId12" Type="http://schemas.openxmlformats.org/officeDocument/2006/relationships/tags" Target="../tags/tag621.xml"/><Relationship Id="rId17" Type="http://schemas.openxmlformats.org/officeDocument/2006/relationships/tags" Target="../tags/tag626.xml"/><Relationship Id="rId2" Type="http://schemas.openxmlformats.org/officeDocument/2006/relationships/slideLayout" Target="../slideLayouts/slideLayout177.xml"/><Relationship Id="rId16" Type="http://schemas.openxmlformats.org/officeDocument/2006/relationships/tags" Target="../tags/tag625.xml"/><Relationship Id="rId20" Type="http://schemas.openxmlformats.org/officeDocument/2006/relationships/oleObject" Target="../embeddings/oleObject153.bin"/><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vmlDrawing" Target="../drawings/vmlDrawing152.vml"/><Relationship Id="rId24" Type="http://schemas.openxmlformats.org/officeDocument/2006/relationships/image" Target="../media/image5.png"/><Relationship Id="rId5" Type="http://schemas.openxmlformats.org/officeDocument/2006/relationships/slideLayout" Target="../slideLayouts/slideLayout180.xml"/><Relationship Id="rId15" Type="http://schemas.openxmlformats.org/officeDocument/2006/relationships/tags" Target="../tags/tag624.xml"/><Relationship Id="rId23" Type="http://schemas.openxmlformats.org/officeDocument/2006/relationships/image" Target="../media/image4.png"/><Relationship Id="rId10" Type="http://schemas.openxmlformats.org/officeDocument/2006/relationships/theme" Target="../theme/theme22.xml"/><Relationship Id="rId19" Type="http://schemas.openxmlformats.org/officeDocument/2006/relationships/tags" Target="../tags/tag628.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tags" Target="../tags/tag623.xml"/><Relationship Id="rId22" Type="http://schemas.openxmlformats.org/officeDocument/2006/relationships/image" Target="../media/image3.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ags" Target="../tags/tag657.xml"/><Relationship Id="rId18" Type="http://schemas.openxmlformats.org/officeDocument/2006/relationships/tags" Target="../tags/tag662.xml"/><Relationship Id="rId3" Type="http://schemas.openxmlformats.org/officeDocument/2006/relationships/slideLayout" Target="../slideLayouts/slideLayout187.xml"/><Relationship Id="rId21" Type="http://schemas.openxmlformats.org/officeDocument/2006/relationships/image" Target="../media/image2.png"/><Relationship Id="rId7" Type="http://schemas.openxmlformats.org/officeDocument/2006/relationships/slideLayout" Target="../slideLayouts/slideLayout191.xml"/><Relationship Id="rId12" Type="http://schemas.openxmlformats.org/officeDocument/2006/relationships/tags" Target="../tags/tag656.xml"/><Relationship Id="rId17" Type="http://schemas.openxmlformats.org/officeDocument/2006/relationships/tags" Target="../tags/tag661.xml"/><Relationship Id="rId2" Type="http://schemas.openxmlformats.org/officeDocument/2006/relationships/slideLayout" Target="../slideLayouts/slideLayout186.xml"/><Relationship Id="rId16" Type="http://schemas.openxmlformats.org/officeDocument/2006/relationships/tags" Target="../tags/tag660.xml"/><Relationship Id="rId20" Type="http://schemas.openxmlformats.org/officeDocument/2006/relationships/oleObject" Target="../embeddings/oleObject162.bin"/><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vmlDrawing" Target="../drawings/vmlDrawing161.vml"/><Relationship Id="rId24" Type="http://schemas.openxmlformats.org/officeDocument/2006/relationships/image" Target="../media/image5.png"/><Relationship Id="rId5" Type="http://schemas.openxmlformats.org/officeDocument/2006/relationships/slideLayout" Target="../slideLayouts/slideLayout189.xml"/><Relationship Id="rId15" Type="http://schemas.openxmlformats.org/officeDocument/2006/relationships/tags" Target="../tags/tag659.xml"/><Relationship Id="rId23" Type="http://schemas.openxmlformats.org/officeDocument/2006/relationships/image" Target="../media/image4.png"/><Relationship Id="rId10" Type="http://schemas.openxmlformats.org/officeDocument/2006/relationships/theme" Target="../theme/theme23.xml"/><Relationship Id="rId19" Type="http://schemas.openxmlformats.org/officeDocument/2006/relationships/tags" Target="../tags/tag66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tags" Target="../tags/tag658.xml"/><Relationship Id="rId22" Type="http://schemas.openxmlformats.org/officeDocument/2006/relationships/image" Target="../media/image3.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ags" Target="../tags/tag692.xml"/><Relationship Id="rId18" Type="http://schemas.openxmlformats.org/officeDocument/2006/relationships/tags" Target="../tags/tag697.xml"/><Relationship Id="rId3" Type="http://schemas.openxmlformats.org/officeDocument/2006/relationships/slideLayout" Target="../slideLayouts/slideLayout196.xml"/><Relationship Id="rId21" Type="http://schemas.openxmlformats.org/officeDocument/2006/relationships/image" Target="../media/image2.png"/><Relationship Id="rId7" Type="http://schemas.openxmlformats.org/officeDocument/2006/relationships/slideLayout" Target="../slideLayouts/slideLayout200.xml"/><Relationship Id="rId12" Type="http://schemas.openxmlformats.org/officeDocument/2006/relationships/tags" Target="../tags/tag691.xml"/><Relationship Id="rId17" Type="http://schemas.openxmlformats.org/officeDocument/2006/relationships/tags" Target="../tags/tag696.xml"/><Relationship Id="rId2" Type="http://schemas.openxmlformats.org/officeDocument/2006/relationships/slideLayout" Target="../slideLayouts/slideLayout195.xml"/><Relationship Id="rId16" Type="http://schemas.openxmlformats.org/officeDocument/2006/relationships/tags" Target="../tags/tag695.xml"/><Relationship Id="rId20" Type="http://schemas.openxmlformats.org/officeDocument/2006/relationships/oleObject" Target="../embeddings/oleObject171.bin"/><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vmlDrawing" Target="../drawings/vmlDrawing170.vml"/><Relationship Id="rId24" Type="http://schemas.openxmlformats.org/officeDocument/2006/relationships/image" Target="../media/image5.png"/><Relationship Id="rId5" Type="http://schemas.openxmlformats.org/officeDocument/2006/relationships/slideLayout" Target="../slideLayouts/slideLayout198.xml"/><Relationship Id="rId15" Type="http://schemas.openxmlformats.org/officeDocument/2006/relationships/tags" Target="../tags/tag694.xml"/><Relationship Id="rId23" Type="http://schemas.openxmlformats.org/officeDocument/2006/relationships/image" Target="../media/image4.png"/><Relationship Id="rId10" Type="http://schemas.openxmlformats.org/officeDocument/2006/relationships/theme" Target="../theme/theme24.xml"/><Relationship Id="rId19" Type="http://schemas.openxmlformats.org/officeDocument/2006/relationships/tags" Target="../tags/tag698.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tags" Target="../tags/tag693.xml"/><Relationship Id="rId22" Type="http://schemas.openxmlformats.org/officeDocument/2006/relationships/image" Target="../media/image3.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tags" Target="../tags/tag727.xml"/><Relationship Id="rId18" Type="http://schemas.openxmlformats.org/officeDocument/2006/relationships/tags" Target="../tags/tag732.xml"/><Relationship Id="rId3" Type="http://schemas.openxmlformats.org/officeDocument/2006/relationships/slideLayout" Target="../slideLayouts/slideLayout205.xml"/><Relationship Id="rId21" Type="http://schemas.openxmlformats.org/officeDocument/2006/relationships/image" Target="../media/image2.png"/><Relationship Id="rId7" Type="http://schemas.openxmlformats.org/officeDocument/2006/relationships/slideLayout" Target="../slideLayouts/slideLayout209.xml"/><Relationship Id="rId12" Type="http://schemas.openxmlformats.org/officeDocument/2006/relationships/tags" Target="../tags/tag726.xml"/><Relationship Id="rId17" Type="http://schemas.openxmlformats.org/officeDocument/2006/relationships/tags" Target="../tags/tag731.xml"/><Relationship Id="rId2" Type="http://schemas.openxmlformats.org/officeDocument/2006/relationships/slideLayout" Target="../slideLayouts/slideLayout204.xml"/><Relationship Id="rId16" Type="http://schemas.openxmlformats.org/officeDocument/2006/relationships/tags" Target="../tags/tag730.xml"/><Relationship Id="rId20" Type="http://schemas.openxmlformats.org/officeDocument/2006/relationships/oleObject" Target="../embeddings/oleObject180.bin"/><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vmlDrawing" Target="../drawings/vmlDrawing179.vml"/><Relationship Id="rId24" Type="http://schemas.openxmlformats.org/officeDocument/2006/relationships/image" Target="../media/image5.png"/><Relationship Id="rId5" Type="http://schemas.openxmlformats.org/officeDocument/2006/relationships/slideLayout" Target="../slideLayouts/slideLayout207.xml"/><Relationship Id="rId15" Type="http://schemas.openxmlformats.org/officeDocument/2006/relationships/tags" Target="../tags/tag729.xml"/><Relationship Id="rId23" Type="http://schemas.openxmlformats.org/officeDocument/2006/relationships/image" Target="../media/image4.png"/><Relationship Id="rId10" Type="http://schemas.openxmlformats.org/officeDocument/2006/relationships/theme" Target="../theme/theme25.xml"/><Relationship Id="rId19" Type="http://schemas.openxmlformats.org/officeDocument/2006/relationships/tags" Target="../tags/tag73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tags" Target="../tags/tag728.xml"/><Relationship Id="rId22" Type="http://schemas.openxmlformats.org/officeDocument/2006/relationships/image" Target="../media/image3.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tags" Target="../tags/tag762.xml"/><Relationship Id="rId18" Type="http://schemas.openxmlformats.org/officeDocument/2006/relationships/tags" Target="../tags/tag767.xml"/><Relationship Id="rId3" Type="http://schemas.openxmlformats.org/officeDocument/2006/relationships/slideLayout" Target="../slideLayouts/slideLayout214.xml"/><Relationship Id="rId21" Type="http://schemas.openxmlformats.org/officeDocument/2006/relationships/image" Target="../media/image2.png"/><Relationship Id="rId7" Type="http://schemas.openxmlformats.org/officeDocument/2006/relationships/slideLayout" Target="../slideLayouts/slideLayout218.xml"/><Relationship Id="rId12" Type="http://schemas.openxmlformats.org/officeDocument/2006/relationships/tags" Target="../tags/tag761.xml"/><Relationship Id="rId17" Type="http://schemas.openxmlformats.org/officeDocument/2006/relationships/tags" Target="../tags/tag766.xml"/><Relationship Id="rId2" Type="http://schemas.openxmlformats.org/officeDocument/2006/relationships/slideLayout" Target="../slideLayouts/slideLayout213.xml"/><Relationship Id="rId16" Type="http://schemas.openxmlformats.org/officeDocument/2006/relationships/tags" Target="../tags/tag765.xml"/><Relationship Id="rId20" Type="http://schemas.openxmlformats.org/officeDocument/2006/relationships/oleObject" Target="../embeddings/oleObject189.bin"/><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vmlDrawing" Target="../drawings/vmlDrawing188.vml"/><Relationship Id="rId24" Type="http://schemas.openxmlformats.org/officeDocument/2006/relationships/image" Target="../media/image5.png"/><Relationship Id="rId5" Type="http://schemas.openxmlformats.org/officeDocument/2006/relationships/slideLayout" Target="../slideLayouts/slideLayout216.xml"/><Relationship Id="rId15" Type="http://schemas.openxmlformats.org/officeDocument/2006/relationships/tags" Target="../tags/tag764.xml"/><Relationship Id="rId23" Type="http://schemas.openxmlformats.org/officeDocument/2006/relationships/image" Target="../media/image4.png"/><Relationship Id="rId10" Type="http://schemas.openxmlformats.org/officeDocument/2006/relationships/theme" Target="../theme/theme26.xml"/><Relationship Id="rId19" Type="http://schemas.openxmlformats.org/officeDocument/2006/relationships/tags" Target="../tags/tag768.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tags" Target="../tags/tag763.xml"/><Relationship Id="rId22" Type="http://schemas.openxmlformats.org/officeDocument/2006/relationships/image" Target="../media/image3.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tags" Target="../tags/tag797.xml"/><Relationship Id="rId18" Type="http://schemas.openxmlformats.org/officeDocument/2006/relationships/tags" Target="../tags/tag802.xml"/><Relationship Id="rId3" Type="http://schemas.openxmlformats.org/officeDocument/2006/relationships/slideLayout" Target="../slideLayouts/slideLayout223.xml"/><Relationship Id="rId21" Type="http://schemas.openxmlformats.org/officeDocument/2006/relationships/image" Target="../media/image2.png"/><Relationship Id="rId7" Type="http://schemas.openxmlformats.org/officeDocument/2006/relationships/slideLayout" Target="../slideLayouts/slideLayout227.xml"/><Relationship Id="rId12" Type="http://schemas.openxmlformats.org/officeDocument/2006/relationships/tags" Target="../tags/tag796.xml"/><Relationship Id="rId17" Type="http://schemas.openxmlformats.org/officeDocument/2006/relationships/tags" Target="../tags/tag801.xml"/><Relationship Id="rId2" Type="http://schemas.openxmlformats.org/officeDocument/2006/relationships/slideLayout" Target="../slideLayouts/slideLayout222.xml"/><Relationship Id="rId16" Type="http://schemas.openxmlformats.org/officeDocument/2006/relationships/tags" Target="../tags/tag800.xml"/><Relationship Id="rId20" Type="http://schemas.openxmlformats.org/officeDocument/2006/relationships/oleObject" Target="../embeddings/oleObject198.bin"/><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vmlDrawing" Target="../drawings/vmlDrawing197.vml"/><Relationship Id="rId24" Type="http://schemas.openxmlformats.org/officeDocument/2006/relationships/image" Target="../media/image5.png"/><Relationship Id="rId5" Type="http://schemas.openxmlformats.org/officeDocument/2006/relationships/slideLayout" Target="../slideLayouts/slideLayout225.xml"/><Relationship Id="rId15" Type="http://schemas.openxmlformats.org/officeDocument/2006/relationships/tags" Target="../tags/tag799.xml"/><Relationship Id="rId23" Type="http://schemas.openxmlformats.org/officeDocument/2006/relationships/image" Target="../media/image4.png"/><Relationship Id="rId10" Type="http://schemas.openxmlformats.org/officeDocument/2006/relationships/theme" Target="../theme/theme27.xml"/><Relationship Id="rId19" Type="http://schemas.openxmlformats.org/officeDocument/2006/relationships/tags" Target="../tags/tag803.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tags" Target="../tags/tag798.xml"/><Relationship Id="rId22" Type="http://schemas.openxmlformats.org/officeDocument/2006/relationships/image" Target="../media/image3.png"/></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tags" Target="../tags/tag832.xml"/><Relationship Id="rId18" Type="http://schemas.openxmlformats.org/officeDocument/2006/relationships/tags" Target="../tags/tag837.xml"/><Relationship Id="rId3" Type="http://schemas.openxmlformats.org/officeDocument/2006/relationships/slideLayout" Target="../slideLayouts/slideLayout232.xml"/><Relationship Id="rId21" Type="http://schemas.openxmlformats.org/officeDocument/2006/relationships/image" Target="../media/image2.png"/><Relationship Id="rId7" Type="http://schemas.openxmlformats.org/officeDocument/2006/relationships/slideLayout" Target="../slideLayouts/slideLayout236.xml"/><Relationship Id="rId12" Type="http://schemas.openxmlformats.org/officeDocument/2006/relationships/tags" Target="../tags/tag831.xml"/><Relationship Id="rId17" Type="http://schemas.openxmlformats.org/officeDocument/2006/relationships/tags" Target="../tags/tag836.xml"/><Relationship Id="rId2" Type="http://schemas.openxmlformats.org/officeDocument/2006/relationships/slideLayout" Target="../slideLayouts/slideLayout231.xml"/><Relationship Id="rId16" Type="http://schemas.openxmlformats.org/officeDocument/2006/relationships/tags" Target="../tags/tag835.xml"/><Relationship Id="rId20" Type="http://schemas.openxmlformats.org/officeDocument/2006/relationships/oleObject" Target="../embeddings/oleObject207.bin"/><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vmlDrawing" Target="../drawings/vmlDrawing206.vml"/><Relationship Id="rId24" Type="http://schemas.openxmlformats.org/officeDocument/2006/relationships/image" Target="../media/image5.png"/><Relationship Id="rId5" Type="http://schemas.openxmlformats.org/officeDocument/2006/relationships/slideLayout" Target="../slideLayouts/slideLayout234.xml"/><Relationship Id="rId15" Type="http://schemas.openxmlformats.org/officeDocument/2006/relationships/tags" Target="../tags/tag834.xml"/><Relationship Id="rId23" Type="http://schemas.openxmlformats.org/officeDocument/2006/relationships/image" Target="../media/image4.png"/><Relationship Id="rId10" Type="http://schemas.openxmlformats.org/officeDocument/2006/relationships/theme" Target="../theme/theme28.xml"/><Relationship Id="rId19" Type="http://schemas.openxmlformats.org/officeDocument/2006/relationships/tags" Target="../tags/tag83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tags" Target="../tags/tag833.xml"/><Relationship Id="rId22" Type="http://schemas.openxmlformats.org/officeDocument/2006/relationships/image" Target="../media/image3.pn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tags" Target="../tags/tag867.xml"/><Relationship Id="rId18" Type="http://schemas.openxmlformats.org/officeDocument/2006/relationships/tags" Target="../tags/tag872.xml"/><Relationship Id="rId3" Type="http://schemas.openxmlformats.org/officeDocument/2006/relationships/slideLayout" Target="../slideLayouts/slideLayout241.xml"/><Relationship Id="rId21" Type="http://schemas.openxmlformats.org/officeDocument/2006/relationships/image" Target="../media/image2.png"/><Relationship Id="rId7" Type="http://schemas.openxmlformats.org/officeDocument/2006/relationships/slideLayout" Target="../slideLayouts/slideLayout245.xml"/><Relationship Id="rId12" Type="http://schemas.openxmlformats.org/officeDocument/2006/relationships/tags" Target="../tags/tag866.xml"/><Relationship Id="rId17" Type="http://schemas.openxmlformats.org/officeDocument/2006/relationships/tags" Target="../tags/tag871.xml"/><Relationship Id="rId2" Type="http://schemas.openxmlformats.org/officeDocument/2006/relationships/slideLayout" Target="../slideLayouts/slideLayout240.xml"/><Relationship Id="rId16" Type="http://schemas.openxmlformats.org/officeDocument/2006/relationships/tags" Target="../tags/tag870.xml"/><Relationship Id="rId20" Type="http://schemas.openxmlformats.org/officeDocument/2006/relationships/oleObject" Target="../embeddings/oleObject216.bin"/><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vmlDrawing" Target="../drawings/vmlDrawing215.vml"/><Relationship Id="rId24" Type="http://schemas.openxmlformats.org/officeDocument/2006/relationships/image" Target="../media/image5.png"/><Relationship Id="rId5" Type="http://schemas.openxmlformats.org/officeDocument/2006/relationships/slideLayout" Target="../slideLayouts/slideLayout243.xml"/><Relationship Id="rId15" Type="http://schemas.openxmlformats.org/officeDocument/2006/relationships/tags" Target="../tags/tag869.xml"/><Relationship Id="rId23" Type="http://schemas.openxmlformats.org/officeDocument/2006/relationships/image" Target="../media/image4.png"/><Relationship Id="rId10" Type="http://schemas.openxmlformats.org/officeDocument/2006/relationships/theme" Target="../theme/theme29.xml"/><Relationship Id="rId19" Type="http://schemas.openxmlformats.org/officeDocument/2006/relationships/tags" Target="../tags/tag873.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tags" Target="../tags/tag868.xml"/><Relationship Id="rId22"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oleObject" Target="../embeddings/oleObject14.bin"/><Relationship Id="rId4" Type="http://schemas.openxmlformats.org/officeDocument/2006/relationships/vmlDrawing" Target="../drawings/vmlDrawing14.v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tags" Target="../tags/tag902.xml"/><Relationship Id="rId18" Type="http://schemas.openxmlformats.org/officeDocument/2006/relationships/tags" Target="../tags/tag907.xml"/><Relationship Id="rId3" Type="http://schemas.openxmlformats.org/officeDocument/2006/relationships/slideLayout" Target="../slideLayouts/slideLayout250.xml"/><Relationship Id="rId21" Type="http://schemas.openxmlformats.org/officeDocument/2006/relationships/image" Target="../media/image2.png"/><Relationship Id="rId7" Type="http://schemas.openxmlformats.org/officeDocument/2006/relationships/slideLayout" Target="../slideLayouts/slideLayout254.xml"/><Relationship Id="rId12" Type="http://schemas.openxmlformats.org/officeDocument/2006/relationships/tags" Target="../tags/tag901.xml"/><Relationship Id="rId17" Type="http://schemas.openxmlformats.org/officeDocument/2006/relationships/tags" Target="../tags/tag906.xml"/><Relationship Id="rId2" Type="http://schemas.openxmlformats.org/officeDocument/2006/relationships/slideLayout" Target="../slideLayouts/slideLayout249.xml"/><Relationship Id="rId16" Type="http://schemas.openxmlformats.org/officeDocument/2006/relationships/tags" Target="../tags/tag905.xml"/><Relationship Id="rId20" Type="http://schemas.openxmlformats.org/officeDocument/2006/relationships/oleObject" Target="../embeddings/oleObject225.bin"/><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vmlDrawing" Target="../drawings/vmlDrawing224.vml"/><Relationship Id="rId24" Type="http://schemas.openxmlformats.org/officeDocument/2006/relationships/image" Target="../media/image5.png"/><Relationship Id="rId5" Type="http://schemas.openxmlformats.org/officeDocument/2006/relationships/slideLayout" Target="../slideLayouts/slideLayout252.xml"/><Relationship Id="rId15" Type="http://schemas.openxmlformats.org/officeDocument/2006/relationships/tags" Target="../tags/tag904.xml"/><Relationship Id="rId23" Type="http://schemas.openxmlformats.org/officeDocument/2006/relationships/image" Target="../media/image4.png"/><Relationship Id="rId10" Type="http://schemas.openxmlformats.org/officeDocument/2006/relationships/theme" Target="../theme/theme30.xml"/><Relationship Id="rId19" Type="http://schemas.openxmlformats.org/officeDocument/2006/relationships/tags" Target="../tags/tag908.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tags" Target="../tags/tag903.xml"/><Relationship Id="rId22" Type="http://schemas.openxmlformats.org/officeDocument/2006/relationships/image" Target="../media/image3.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tags" Target="../tags/tag937.xml"/><Relationship Id="rId18" Type="http://schemas.openxmlformats.org/officeDocument/2006/relationships/tags" Target="../tags/tag942.xml"/><Relationship Id="rId3" Type="http://schemas.openxmlformats.org/officeDocument/2006/relationships/slideLayout" Target="../slideLayouts/slideLayout259.xml"/><Relationship Id="rId21" Type="http://schemas.openxmlformats.org/officeDocument/2006/relationships/image" Target="../media/image2.png"/><Relationship Id="rId7" Type="http://schemas.openxmlformats.org/officeDocument/2006/relationships/slideLayout" Target="../slideLayouts/slideLayout263.xml"/><Relationship Id="rId12" Type="http://schemas.openxmlformats.org/officeDocument/2006/relationships/tags" Target="../tags/tag936.xml"/><Relationship Id="rId17" Type="http://schemas.openxmlformats.org/officeDocument/2006/relationships/tags" Target="../tags/tag941.xml"/><Relationship Id="rId2" Type="http://schemas.openxmlformats.org/officeDocument/2006/relationships/slideLayout" Target="../slideLayouts/slideLayout258.xml"/><Relationship Id="rId16" Type="http://schemas.openxmlformats.org/officeDocument/2006/relationships/tags" Target="../tags/tag940.xml"/><Relationship Id="rId20" Type="http://schemas.openxmlformats.org/officeDocument/2006/relationships/oleObject" Target="../embeddings/oleObject234.bin"/><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vmlDrawing" Target="../drawings/vmlDrawing233.vml"/><Relationship Id="rId24" Type="http://schemas.openxmlformats.org/officeDocument/2006/relationships/image" Target="../media/image5.png"/><Relationship Id="rId5" Type="http://schemas.openxmlformats.org/officeDocument/2006/relationships/slideLayout" Target="../slideLayouts/slideLayout261.xml"/><Relationship Id="rId15" Type="http://schemas.openxmlformats.org/officeDocument/2006/relationships/tags" Target="../tags/tag939.xml"/><Relationship Id="rId23" Type="http://schemas.openxmlformats.org/officeDocument/2006/relationships/image" Target="../media/image4.png"/><Relationship Id="rId10" Type="http://schemas.openxmlformats.org/officeDocument/2006/relationships/theme" Target="../theme/theme31.xml"/><Relationship Id="rId19" Type="http://schemas.openxmlformats.org/officeDocument/2006/relationships/tags" Target="../tags/tag943.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tags" Target="../tags/tag938.xml"/><Relationship Id="rId22"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4.xml"/><Relationship Id="rId3" Type="http://schemas.openxmlformats.org/officeDocument/2006/relationships/slideLayout" Target="../slideLayouts/slideLayout17.xml"/><Relationship Id="rId21" Type="http://schemas.openxmlformats.org/officeDocument/2006/relationships/image" Target="../media/image5.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3.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vmlDrawing" Target="../drawings/vmlDrawing18.vml"/><Relationship Id="rId18" Type="http://schemas.openxmlformats.org/officeDocument/2006/relationships/tags" Target="../tags/tag76.xml"/><Relationship Id="rId26" Type="http://schemas.openxmlformats.org/officeDocument/2006/relationships/image" Target="../media/image5.png"/><Relationship Id="rId3" Type="http://schemas.openxmlformats.org/officeDocument/2006/relationships/slideLayout" Target="../slideLayouts/slideLayout34.xml"/><Relationship Id="rId21" Type="http://schemas.openxmlformats.org/officeDocument/2006/relationships/tags" Target="../tags/tag79.xml"/><Relationship Id="rId7" Type="http://schemas.openxmlformats.org/officeDocument/2006/relationships/slideLayout" Target="../slideLayouts/slideLayout38.xml"/><Relationship Id="rId12" Type="http://schemas.openxmlformats.org/officeDocument/2006/relationships/theme" Target="../theme/theme5.xml"/><Relationship Id="rId17" Type="http://schemas.openxmlformats.org/officeDocument/2006/relationships/tags" Target="../tags/tag75.xml"/><Relationship Id="rId25" Type="http://schemas.openxmlformats.org/officeDocument/2006/relationships/image" Target="../media/image4.png"/><Relationship Id="rId2" Type="http://schemas.openxmlformats.org/officeDocument/2006/relationships/slideLayout" Target="../slideLayouts/slideLayout33.xml"/><Relationship Id="rId16" Type="http://schemas.openxmlformats.org/officeDocument/2006/relationships/tags" Target="../tags/tag74.xml"/><Relationship Id="rId20" Type="http://schemas.openxmlformats.org/officeDocument/2006/relationships/tags" Target="../tags/tag78.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3.png"/><Relationship Id="rId5" Type="http://schemas.openxmlformats.org/officeDocument/2006/relationships/slideLayout" Target="../slideLayouts/slideLayout36.xml"/><Relationship Id="rId15" Type="http://schemas.openxmlformats.org/officeDocument/2006/relationships/tags" Target="../tags/tag73.xml"/><Relationship Id="rId23" Type="http://schemas.openxmlformats.org/officeDocument/2006/relationships/image" Target="../media/image2.png"/><Relationship Id="rId10" Type="http://schemas.openxmlformats.org/officeDocument/2006/relationships/slideLayout" Target="../slideLayouts/slideLayout41.xml"/><Relationship Id="rId19" Type="http://schemas.openxmlformats.org/officeDocument/2006/relationships/tags" Target="../tags/tag77.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ags" Target="../tags/tag72.xml"/><Relationship Id="rId22" Type="http://schemas.openxmlformats.org/officeDocument/2006/relationships/oleObject" Target="../embeddings/oleObject18.bin"/></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5.xml"/><Relationship Id="rId7" Type="http://schemas.openxmlformats.org/officeDocument/2006/relationships/image" Target="../media/image4.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image" Target="../media/image3.png"/><Relationship Id="rId5" Type="http://schemas.openxmlformats.org/officeDocument/2006/relationships/theme" Target="../theme/theme6.xml"/><Relationship Id="rId4"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vmlDrawing" Target="../drawings/vmlDrawing26.vml"/><Relationship Id="rId18" Type="http://schemas.openxmlformats.org/officeDocument/2006/relationships/tags" Target="../tags/tag121.xml"/><Relationship Id="rId26" Type="http://schemas.openxmlformats.org/officeDocument/2006/relationships/image" Target="../media/image5.png"/><Relationship Id="rId3" Type="http://schemas.openxmlformats.org/officeDocument/2006/relationships/slideLayout" Target="../slideLayouts/slideLayout49.xml"/><Relationship Id="rId21" Type="http://schemas.openxmlformats.org/officeDocument/2006/relationships/tags" Target="../tags/tag124.xml"/><Relationship Id="rId7" Type="http://schemas.openxmlformats.org/officeDocument/2006/relationships/slideLayout" Target="../slideLayouts/slideLayout53.xml"/><Relationship Id="rId12" Type="http://schemas.openxmlformats.org/officeDocument/2006/relationships/theme" Target="../theme/theme7.xml"/><Relationship Id="rId17" Type="http://schemas.openxmlformats.org/officeDocument/2006/relationships/tags" Target="../tags/tag120.xml"/><Relationship Id="rId25" Type="http://schemas.openxmlformats.org/officeDocument/2006/relationships/image" Target="../media/image4.png"/><Relationship Id="rId2" Type="http://schemas.openxmlformats.org/officeDocument/2006/relationships/slideLayout" Target="../slideLayouts/slideLayout48.xml"/><Relationship Id="rId16" Type="http://schemas.openxmlformats.org/officeDocument/2006/relationships/tags" Target="../tags/tag119.xml"/><Relationship Id="rId20" Type="http://schemas.openxmlformats.org/officeDocument/2006/relationships/tags" Target="../tags/tag12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image" Target="../media/image3.png"/><Relationship Id="rId5" Type="http://schemas.openxmlformats.org/officeDocument/2006/relationships/slideLayout" Target="../slideLayouts/slideLayout51.xml"/><Relationship Id="rId15" Type="http://schemas.openxmlformats.org/officeDocument/2006/relationships/tags" Target="../tags/tag118.xml"/><Relationship Id="rId23" Type="http://schemas.openxmlformats.org/officeDocument/2006/relationships/image" Target="../media/image2.png"/><Relationship Id="rId10" Type="http://schemas.openxmlformats.org/officeDocument/2006/relationships/slideLayout" Target="../slideLayouts/slideLayout56.xml"/><Relationship Id="rId19" Type="http://schemas.openxmlformats.org/officeDocument/2006/relationships/tags" Target="../tags/tag122.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ags" Target="../tags/tag117.xml"/><Relationship Id="rId22" Type="http://schemas.openxmlformats.org/officeDocument/2006/relationships/oleObject" Target="../embeddings/oleObject27.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ags" Target="../tags/tag156.xml"/><Relationship Id="rId18" Type="http://schemas.openxmlformats.org/officeDocument/2006/relationships/tags" Target="../tags/tag161.xml"/><Relationship Id="rId3" Type="http://schemas.openxmlformats.org/officeDocument/2006/relationships/slideLayout" Target="../slideLayouts/slideLayout60.xml"/><Relationship Id="rId21" Type="http://schemas.openxmlformats.org/officeDocument/2006/relationships/image" Target="../media/image2.png"/><Relationship Id="rId7" Type="http://schemas.openxmlformats.org/officeDocument/2006/relationships/slideLayout" Target="../slideLayouts/slideLayout64.xml"/><Relationship Id="rId12" Type="http://schemas.openxmlformats.org/officeDocument/2006/relationships/tags" Target="../tags/tag155.xml"/><Relationship Id="rId17" Type="http://schemas.openxmlformats.org/officeDocument/2006/relationships/tags" Target="../tags/tag160.xml"/><Relationship Id="rId2" Type="http://schemas.openxmlformats.org/officeDocument/2006/relationships/slideLayout" Target="../slideLayouts/slideLayout59.xml"/><Relationship Id="rId16" Type="http://schemas.openxmlformats.org/officeDocument/2006/relationships/tags" Target="../tags/tag159.xml"/><Relationship Id="rId20" Type="http://schemas.openxmlformats.org/officeDocument/2006/relationships/oleObject" Target="../embeddings/oleObject34.bin"/><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vmlDrawing" Target="../drawings/vmlDrawing33.vml"/><Relationship Id="rId24" Type="http://schemas.openxmlformats.org/officeDocument/2006/relationships/image" Target="../media/image5.png"/><Relationship Id="rId5" Type="http://schemas.openxmlformats.org/officeDocument/2006/relationships/slideLayout" Target="../slideLayouts/slideLayout62.xml"/><Relationship Id="rId15" Type="http://schemas.openxmlformats.org/officeDocument/2006/relationships/tags" Target="../tags/tag158.xml"/><Relationship Id="rId23" Type="http://schemas.openxmlformats.org/officeDocument/2006/relationships/image" Target="../media/image4.png"/><Relationship Id="rId10" Type="http://schemas.openxmlformats.org/officeDocument/2006/relationships/theme" Target="../theme/theme8.xml"/><Relationship Id="rId19" Type="http://schemas.openxmlformats.org/officeDocument/2006/relationships/tags" Target="../tags/tag162.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ags" Target="../tags/tag157.xml"/><Relationship Id="rId22"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ags" Target="../tags/tag191.xml"/><Relationship Id="rId18" Type="http://schemas.openxmlformats.org/officeDocument/2006/relationships/tags" Target="../tags/tag196.xml"/><Relationship Id="rId3" Type="http://schemas.openxmlformats.org/officeDocument/2006/relationships/slideLayout" Target="../slideLayouts/slideLayout69.xml"/><Relationship Id="rId21" Type="http://schemas.openxmlformats.org/officeDocument/2006/relationships/image" Target="../media/image2.png"/><Relationship Id="rId7" Type="http://schemas.openxmlformats.org/officeDocument/2006/relationships/slideLayout" Target="../slideLayouts/slideLayout73.xml"/><Relationship Id="rId12" Type="http://schemas.openxmlformats.org/officeDocument/2006/relationships/tags" Target="../tags/tag190.xml"/><Relationship Id="rId17" Type="http://schemas.openxmlformats.org/officeDocument/2006/relationships/tags" Target="../tags/tag195.xml"/><Relationship Id="rId2" Type="http://schemas.openxmlformats.org/officeDocument/2006/relationships/slideLayout" Target="../slideLayouts/slideLayout68.xml"/><Relationship Id="rId16" Type="http://schemas.openxmlformats.org/officeDocument/2006/relationships/tags" Target="../tags/tag194.xml"/><Relationship Id="rId20" Type="http://schemas.openxmlformats.org/officeDocument/2006/relationships/oleObject" Target="../embeddings/oleObject43.bin"/><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vmlDrawing" Target="../drawings/vmlDrawing42.vml"/><Relationship Id="rId24" Type="http://schemas.openxmlformats.org/officeDocument/2006/relationships/image" Target="../media/image5.png"/><Relationship Id="rId5" Type="http://schemas.openxmlformats.org/officeDocument/2006/relationships/slideLayout" Target="../slideLayouts/slideLayout71.xml"/><Relationship Id="rId15" Type="http://schemas.openxmlformats.org/officeDocument/2006/relationships/tags" Target="../tags/tag193.xml"/><Relationship Id="rId23" Type="http://schemas.openxmlformats.org/officeDocument/2006/relationships/image" Target="../media/image4.png"/><Relationship Id="rId10" Type="http://schemas.openxmlformats.org/officeDocument/2006/relationships/theme" Target="../theme/theme9.xml"/><Relationship Id="rId19" Type="http://schemas.openxmlformats.org/officeDocument/2006/relationships/tags" Target="../tags/tag1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ags" Target="../tags/tag192.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163"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n-lt"/>
                <a:cs typeface="Helvetica Light"/>
              </a:rPr>
              <a:t>Copyright © </a:t>
            </a:r>
            <a:r>
              <a:rPr lang="en-US" altLang="en-US" sz="700" b="0" i="0" noProof="0" dirty="0" err="1" smtClean="0">
                <a:solidFill>
                  <a:schemeClr val="tx2"/>
                </a:solidFill>
                <a:latin typeface="+mn-lt"/>
                <a:cs typeface="Helvetica Light"/>
              </a:rPr>
              <a:t>Capgemini</a:t>
            </a:r>
            <a:r>
              <a:rPr lang="en-US" altLang="en-US" sz="700" b="0" i="0" noProof="0" dirty="0" smtClean="0">
                <a:solidFill>
                  <a:schemeClr val="tx2"/>
                </a:solidFill>
                <a:latin typeface="+mn-lt"/>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chemeClr val="tx2"/>
                </a:solidFill>
                <a:latin typeface="+mn-lt"/>
              </a:rPr>
              <a:t>Docker</a:t>
            </a:r>
            <a:r>
              <a:rPr lang="en-US" sz="700" dirty="0" smtClean="0">
                <a:solidFill>
                  <a:schemeClr val="tx2"/>
                </a:solidFill>
                <a:latin typeface="+mn-lt"/>
              </a:rPr>
              <a:t> Training| Oct</a:t>
            </a:r>
            <a:r>
              <a:rPr lang="en-US" sz="700" baseline="0" dirty="0" smtClean="0">
                <a:solidFill>
                  <a:schemeClr val="tx2"/>
                </a:solidFill>
                <a:latin typeface="+mn-lt"/>
              </a:rPr>
              <a:t> 2015</a:t>
            </a:r>
            <a:r>
              <a:rPr lang="en-US" sz="700" kern="1200" dirty="0" smtClean="0">
                <a:solidFill>
                  <a:schemeClr val="tx2"/>
                </a:solidFill>
                <a:latin typeface="+mn-lt"/>
                <a:ea typeface="+mn-ea"/>
                <a:cs typeface="+mn-cs"/>
              </a:rPr>
              <a:t> | </a:t>
            </a:r>
            <a:r>
              <a:rPr lang="en-US" sz="700" dirty="0" smtClean="0">
                <a:solidFill>
                  <a:schemeClr val="tx2"/>
                </a:solidFill>
                <a:latin typeface="+mn-lt"/>
              </a:rPr>
              <a:t>Financial Services</a:t>
            </a:r>
            <a:endParaRPr lang="en-US" sz="700" dirty="0">
              <a:solidFill>
                <a:schemeClr val="tx2"/>
              </a:solidFill>
              <a:latin typeface="+mn-lt"/>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65" r:id="rId4"/>
    <p:sldLayoutId id="2147483966" r:id="rId5"/>
    <p:sldLayoutId id="2147483962" r:id="rId6"/>
    <p:sldLayoutId id="2147483963" r:id="rId7"/>
    <p:sldLayoutId id="2147483968" r:id="rId8"/>
    <p:sldLayoutId id="2147483934"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315394" name="think-cell Slide" r:id="rId14" imgW="360" imgH="360" progId="">
              <p:embed/>
            </p:oleObj>
          </a:graphicData>
        </a:graphic>
      </p:graphicFrame>
      <p:sp>
        <p:nvSpPr>
          <p:cNvPr id="357" name="Rectangle 7"/>
          <p:cNvSpPr/>
          <p:nvPr>
            <p:custDataLst>
              <p:tags r:id="rId4"/>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latin typeface="Arial"/>
              <a:cs typeface="Arial"/>
            </a:endParaRPr>
          </a:p>
        </p:txBody>
      </p:sp>
      <p:pic>
        <p:nvPicPr>
          <p:cNvPr id="8" name="Image 10" descr="Capgemini_logo_lr.tif"/>
          <p:cNvPicPr>
            <a:picLocks noChangeAspect="1"/>
          </p:cNvPicPr>
          <p:nvPr>
            <p:custDataLst>
              <p:tags r:id="rId5"/>
            </p:custDataLst>
          </p:nvPr>
        </p:nvPicPr>
        <p:blipFill>
          <a:blip r:embed="rId15" cstate="email"/>
          <a:stretch>
            <a:fillRect/>
          </a:stretch>
        </p:blipFill>
        <p:spPr>
          <a:xfrm>
            <a:off x="690573" y="930776"/>
            <a:ext cx="3154765" cy="776000"/>
          </a:xfrm>
          <a:prstGeom prst="rect">
            <a:avLst/>
          </a:prstGeom>
        </p:spPr>
      </p:pic>
      <p:pic>
        <p:nvPicPr>
          <p:cNvPr id="9" name="Picture 104" descr="C:\Users\UserSim\Desktop\Capgemini\moto.emf"/>
          <p:cNvPicPr>
            <a:picLocks noChangeAspect="1" noChangeArrowheads="1"/>
          </p:cNvPicPr>
          <p:nvPr>
            <p:custDataLst>
              <p:tags r:id="rId6"/>
            </p:custDataLst>
          </p:nvPr>
        </p:nvPicPr>
        <p:blipFill>
          <a:blip r:embed="rId16" cstate="email"/>
          <a:srcRect/>
          <a:stretch>
            <a:fillRect/>
          </a:stretch>
        </p:blipFill>
        <p:spPr bwMode="auto">
          <a:xfrm>
            <a:off x="5491631" y="1173628"/>
            <a:ext cx="3645293" cy="290298"/>
          </a:xfrm>
          <a:prstGeom prst="rect">
            <a:avLst/>
          </a:prstGeom>
          <a:noFill/>
        </p:spPr>
      </p:pic>
      <p:sp>
        <p:nvSpPr>
          <p:cNvPr id="13" name="Rectangle 12"/>
          <p:cNvSpPr/>
          <p:nvPr>
            <p:custDataLst>
              <p:tags r:id="rId7"/>
            </p:custDataLst>
          </p:nvPr>
        </p:nvSpPr>
        <p:spPr>
          <a:xfrm>
            <a:off x="5523919" y="6379674"/>
            <a:ext cx="4382083" cy="282207"/>
          </a:xfrm>
          <a:prstGeom prst="rect">
            <a:avLst/>
          </a:prstGeom>
        </p:spPr>
        <p:txBody>
          <a:bodyPr wrap="square" lIns="33059" tIns="33059" rIns="330588" bIns="33059" anchor="b" anchorCtr="0">
            <a:spAutoFit/>
          </a:bodyPr>
          <a:lstStyle/>
          <a:p>
            <a:pPr algn="r"/>
            <a:r>
              <a:rPr lang="en-US" sz="700" dirty="0">
                <a:solidFill>
                  <a:prstClr val="white"/>
                </a:solidFill>
                <a:latin typeface="Arial"/>
                <a:cs typeface="Arial"/>
              </a:rPr>
              <a:t>The information contained in this presentation is proprietary.</a:t>
            </a:r>
          </a:p>
          <a:p>
            <a:pPr algn="r"/>
            <a:r>
              <a:rPr lang="en-US" sz="700" dirty="0">
                <a:solidFill>
                  <a:prstClr val="white"/>
                </a:solidFill>
                <a:latin typeface="Arial"/>
                <a:cs typeface="Arial"/>
              </a:rPr>
              <a:t>© 2015 Capgemini. All rights reserved.</a:t>
            </a:r>
          </a:p>
        </p:txBody>
      </p:sp>
      <p:sp>
        <p:nvSpPr>
          <p:cNvPr id="15" name="Rectangle 14"/>
          <p:cNvSpPr/>
          <p:nvPr>
            <p:custDataLst>
              <p:tags r:id="rId8"/>
            </p:custDataLst>
          </p:nvPr>
        </p:nvSpPr>
        <p:spPr>
          <a:xfrm>
            <a:off x="6982879" y="5457935"/>
            <a:ext cx="2923122" cy="380480"/>
          </a:xfrm>
          <a:prstGeom prst="rect">
            <a:avLst/>
          </a:prstGeom>
        </p:spPr>
        <p:txBody>
          <a:bodyPr wrap="none" lIns="36000" tIns="36000" rIns="360000" bIns="36000" anchor="b" anchorCtr="0">
            <a:spAutoFit/>
          </a:bodyPr>
          <a:lstStyle/>
          <a:p>
            <a:pPr algn="r"/>
            <a:r>
              <a:rPr lang="en-US" sz="2000" b="1" dirty="0">
                <a:solidFill>
                  <a:prstClr val="white"/>
                </a:solidFill>
                <a:latin typeface="Arial" pitchFamily="34" charset="0"/>
                <a:cs typeface="Arial" pitchFamily="34" charset="0"/>
              </a:rPr>
              <a:t>www.capgemini.com</a:t>
            </a:r>
          </a:p>
        </p:txBody>
      </p:sp>
      <p:pic>
        <p:nvPicPr>
          <p:cNvPr id="16" name="Picture 3" descr="C:\Users\UserSim\Desktop\DS_icons\128x128 shadows\facebook.png">
            <a:hlinkClick r:id="rId17"/>
          </p:cNvPr>
          <p:cNvPicPr>
            <a:picLocks noChangeAspect="1" noChangeArrowheads="1"/>
          </p:cNvPicPr>
          <p:nvPr>
            <p:custDataLst>
              <p:tags r:id="rId9"/>
            </p:custDataLst>
          </p:nvPr>
        </p:nvPicPr>
        <p:blipFill>
          <a:blip r:embed="rId18" cstate="email"/>
          <a:srcRect/>
          <a:stretch>
            <a:fillRect/>
          </a:stretch>
        </p:blipFill>
        <p:spPr bwMode="auto">
          <a:xfrm>
            <a:off x="7939255" y="5932547"/>
            <a:ext cx="278223" cy="263770"/>
          </a:xfrm>
          <a:prstGeom prst="rect">
            <a:avLst/>
          </a:prstGeom>
          <a:noFill/>
        </p:spPr>
      </p:pic>
      <p:pic>
        <p:nvPicPr>
          <p:cNvPr id="17" name="Picture 4" descr="C:\Users\UserSim\Desktop\DS_icons\128x128 shadows\linkedin.png">
            <a:hlinkClick r:id="rId19"/>
          </p:cNvPr>
          <p:cNvPicPr>
            <a:picLocks noChangeAspect="1" noChangeArrowheads="1"/>
          </p:cNvPicPr>
          <p:nvPr>
            <p:custDataLst>
              <p:tags r:id="rId10"/>
            </p:custDataLst>
          </p:nvPr>
        </p:nvPicPr>
        <p:blipFill>
          <a:blip r:embed="rId20"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1"/>
          </p:cNvPr>
          <p:cNvPicPr>
            <a:picLocks noChangeAspect="1" noChangeArrowheads="1"/>
          </p:cNvPicPr>
          <p:nvPr>
            <p:custDataLst>
              <p:tags r:id="rId11"/>
            </p:custDataLst>
          </p:nvPr>
        </p:nvPicPr>
        <p:blipFill>
          <a:blip r:embed="rId22"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3"/>
          </p:cNvPr>
          <p:cNvPicPr>
            <a:picLocks noChangeAspect="1" noChangeArrowheads="1"/>
          </p:cNvPicPr>
          <p:nvPr>
            <p:custDataLst>
              <p:tags r:id="rId12"/>
            </p:custDataLst>
          </p:nvPr>
        </p:nvPicPr>
        <p:blipFill>
          <a:blip r:embed="rId24" cstate="email"/>
          <a:srcRect/>
          <a:stretch>
            <a:fillRect/>
          </a:stretch>
        </p:blipFill>
        <p:spPr bwMode="auto">
          <a:xfrm>
            <a:off x="9242223" y="5932547"/>
            <a:ext cx="281314" cy="266700"/>
          </a:xfrm>
          <a:prstGeom prst="rect">
            <a:avLst/>
          </a:prstGeom>
          <a:noFill/>
        </p:spPr>
      </p:pic>
      <p:pic>
        <p:nvPicPr>
          <p:cNvPr id="20" name="Image 22" descr="Picto_Slideshare.gif">
            <a:hlinkClick r:id="rId25"/>
          </p:cNvPr>
          <p:cNvPicPr preferRelativeResize="0">
            <a:picLocks/>
          </p:cNvPicPr>
          <p:nvPr>
            <p:custDataLst>
              <p:tags r:id="rId13"/>
            </p:custDataLst>
          </p:nvPr>
        </p:nvPicPr>
        <p:blipFill>
          <a:blip r:embed="rId26" cstate="email"/>
          <a:srcRect l="4793" t="6316" r="5718" b="7969"/>
          <a:stretch>
            <a:fillRect/>
          </a:stretch>
        </p:blipFill>
        <p:spPr>
          <a:xfrm>
            <a:off x="8613170" y="5932553"/>
            <a:ext cx="233362" cy="238125"/>
          </a:xfrm>
          <a:prstGeom prst="roundRect">
            <a:avLst/>
          </a:prstGeom>
          <a:effectLst>
            <a:outerShdw blurRad="38100" dist="25400" dir="5400000" sx="98000" sy="98000" algn="t" rotWithShape="0">
              <a:schemeClr val="tx2">
                <a:alpha val="51000"/>
              </a:schemeClr>
            </a:outerShdw>
          </a:effectLst>
        </p:spPr>
      </p:pic>
      <p:sp>
        <p:nvSpPr>
          <p:cNvPr id="14" name="Title Placeholder 13"/>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Tree>
    <p:extLst>
      <p:ext uri="{BB962C8B-B14F-4D97-AF65-F5344CB8AC3E}">
        <p14:creationId xmlns:p14="http://schemas.microsoft.com/office/powerpoint/2010/main" xmlns="" val="3100870587"/>
      </p:ext>
    </p:extLst>
  </p:cSld>
  <p:clrMap bg1="lt1" tx1="dk1" bg2="lt2" tx2="dk2" accent1="accent1" accent2="accent2" accent3="accent3" accent4="accent4" accent5="accent5" accent6="accent6" hlink="hlink" folHlink="folHlink"/>
  <p:sldLayoutIdLst>
    <p:sldLayoutId id="2147484038" r:id="rId1"/>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696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809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9219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0345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157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270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3827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5158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6285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133235" name="think-cell Slide" r:id="rId16" imgW="360" imgH="360" progId="">
              <p:embed/>
            </p:oleObj>
          </a:graphicData>
        </a:graphic>
      </p:graphicFrame>
      <p:sp>
        <p:nvSpPr>
          <p:cNvPr id="357" name="Rectangle 7"/>
          <p:cNvSpPr/>
          <p:nvPr>
            <p:custDataLst>
              <p:tags r:id="rId6"/>
            </p:custDataLst>
          </p:nvPr>
        </p:nvSpPr>
        <p:spPr bwMode="auto">
          <a:xfrm flipV="1">
            <a:off x="-1657" y="1677994"/>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7"/>
            </p:custDataLst>
          </p:nvPr>
        </p:nvPicPr>
        <p:blipFill>
          <a:blip r:embed="rId17" cstate="email"/>
          <a:stretch>
            <a:fillRect/>
          </a:stretch>
        </p:blipFill>
        <p:spPr>
          <a:xfrm>
            <a:off x="690569" y="930776"/>
            <a:ext cx="3154765"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8" cstate="email"/>
          <a:srcRect/>
          <a:stretch>
            <a:fillRect/>
          </a:stretch>
        </p:blipFill>
        <p:spPr bwMode="auto">
          <a:xfrm>
            <a:off x="5491631" y="1173628"/>
            <a:ext cx="3645293" cy="290298"/>
          </a:xfrm>
          <a:prstGeom prst="rect">
            <a:avLst/>
          </a:prstGeom>
          <a:noFill/>
        </p:spPr>
      </p:pic>
      <p:sp>
        <p:nvSpPr>
          <p:cNvPr id="13" name="Rectangle 12"/>
          <p:cNvSpPr/>
          <p:nvPr>
            <p:custDataLst>
              <p:tags r:id="rId9"/>
            </p:custDataLst>
          </p:nvPr>
        </p:nvSpPr>
        <p:spPr>
          <a:xfrm>
            <a:off x="5523917" y="6379668"/>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2015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0"/>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7939252" y="5932547"/>
            <a:ext cx="278223"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8274665" y="5932547"/>
            <a:ext cx="281313"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8903720" y="5932547"/>
            <a:ext cx="281313"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9242223" y="5932547"/>
            <a:ext cx="281313"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40" r:id="rId1"/>
    <p:sldLayoutId id="2147483945" r:id="rId2"/>
    <p:sldLayoutId id="2147483961"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78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9152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0278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1405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2633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3760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488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6115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7241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8368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139" name="think-cell Slide" r:id="rId5"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3969" r:id="rId1"/>
    <p:sldLayoutId id="2147483957" r:id="rId2"/>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949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06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10/12/2016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Advance Java - SERVLETS.pptx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pic>
        <p:nvPicPr>
          <p:cNvPr id="7" name="Picture 7" descr="Footer_PPT Template_2.png"/>
          <p:cNvPicPr preferRelativeResize="0">
            <a:picLocks/>
          </p:cNvPicPr>
          <p:nvPr userDrawn="1"/>
        </p:nvPicPr>
        <p:blipFill>
          <a:blip r:embed="rId19" cstate="email"/>
          <a:srcRect/>
          <a:stretch>
            <a:fillRect/>
          </a:stretch>
        </p:blipFill>
        <p:spPr bwMode="auto">
          <a:xfrm>
            <a:off x="0" y="6238877"/>
            <a:ext cx="9906000" cy="619126"/>
          </a:xfrm>
          <a:prstGeom prst="rect">
            <a:avLst/>
          </a:prstGeom>
          <a:noFill/>
          <a:ln w="9525">
            <a:noFill/>
            <a:miter lim="800000"/>
            <a:headEnd/>
            <a:tailEnd/>
          </a:ln>
        </p:spPr>
      </p:pic>
      <p:pic>
        <p:nvPicPr>
          <p:cNvPr id="8" name="Picture 8" descr="capgemini logo.png"/>
          <p:cNvPicPr>
            <a:picLocks noChangeAspect="1"/>
          </p:cNvPicPr>
          <p:nvPr userDrawn="1"/>
        </p:nvPicPr>
        <p:blipFill>
          <a:blip r:embed="rId20"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9" name="Picture 9" descr="logo.png"/>
          <p:cNvPicPr>
            <a:picLocks noChangeAspect="1"/>
          </p:cNvPicPr>
          <p:nvPr userDrawn="1"/>
        </p:nvPicPr>
        <p:blipFill>
          <a:blip r:embed="rId21"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0" name="Rectangle 9"/>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76482" name="think-cell Slide" r:id="rId22" imgW="360" imgH="360" progId="">
              <p:embed/>
            </p:oleObj>
          </a:graphicData>
        </a:graphic>
      </p:graphicFrame>
      <p:sp>
        <p:nvSpPr>
          <p:cNvPr id="2" name="Title Placeholder 1"/>
          <p:cNvSpPr>
            <a:spLocks noGrp="1"/>
          </p:cNvSpPr>
          <p:nvPr>
            <p:ph type="title"/>
            <p:custDataLst>
              <p:tags r:id="rId14"/>
            </p:custDataLst>
          </p:nvPr>
        </p:nvSpPr>
        <p:spPr>
          <a:xfrm>
            <a:off x="8"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8"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8"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9"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9"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4"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5"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6"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3"/>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10/12/2016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3"/>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Core_Java_Java_Bean_POJO_v1.1_Re-Design_20160125_RS.pptx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3"/>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pic>
        <p:nvPicPr>
          <p:cNvPr id="7" name="Picture 7" descr="Footer_PPT Template_2.png"/>
          <p:cNvPicPr preferRelativeResize="0">
            <a:picLocks/>
          </p:cNvPicPr>
          <p:nvPr userDrawn="1"/>
        </p:nvPicPr>
        <p:blipFill>
          <a:blip r:embed="rId6" cstate="email"/>
          <a:srcRect/>
          <a:stretch>
            <a:fillRect/>
          </a:stretch>
        </p:blipFill>
        <p:spPr bwMode="auto">
          <a:xfrm>
            <a:off x="0" y="6238877"/>
            <a:ext cx="9906000" cy="619126"/>
          </a:xfrm>
          <a:prstGeom prst="rect">
            <a:avLst/>
          </a:prstGeom>
          <a:noFill/>
          <a:ln w="9525">
            <a:noFill/>
            <a:miter lim="800000"/>
            <a:headEnd/>
            <a:tailEnd/>
          </a:ln>
        </p:spPr>
      </p:pic>
      <p:pic>
        <p:nvPicPr>
          <p:cNvPr id="8" name="Picture 8" descr="capgemini logo.png"/>
          <p:cNvPicPr>
            <a:picLocks noChangeAspect="1"/>
          </p:cNvPicPr>
          <p:nvPr userDrawn="1"/>
        </p:nvPicPr>
        <p:blipFill>
          <a:blip r:embed="rId7"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9" name="Picture 9" descr="logo.png"/>
          <p:cNvPicPr>
            <a:picLocks noChangeAspect="1"/>
          </p:cNvPicPr>
          <p:nvPr userDrawn="1"/>
        </p:nvPicPr>
        <p:blipFill>
          <a:blip r:embed="rId8"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0" name="Rectangle 9"/>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84674" name="think-cell Slide" r:id="rId22" imgW="360" imgH="360" progId="">
              <p:embed/>
            </p:oleObj>
          </a:graphicData>
        </a:graphic>
      </p:graphicFrame>
      <p:sp>
        <p:nvSpPr>
          <p:cNvPr id="2" name="Title Placeholder 1"/>
          <p:cNvSpPr>
            <a:spLocks noGrp="1"/>
          </p:cNvSpPr>
          <p:nvPr>
            <p:ph type="title"/>
            <p:custDataLst>
              <p:tags r:id="rId14"/>
            </p:custDataLst>
          </p:nvPr>
        </p:nvSpPr>
        <p:spPr>
          <a:xfrm>
            <a:off x="6"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7"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6"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7"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5"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7"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4"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5"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6"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928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041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972.xml"/><Relationship Id="rId2" Type="http://schemas.openxmlformats.org/officeDocument/2006/relationships/tags" Target="../tags/tag971.xml"/><Relationship Id="rId1" Type="http://schemas.openxmlformats.org/officeDocument/2006/relationships/vmlDrawing" Target="../drawings/vmlDrawing242.vml"/><Relationship Id="rId6" Type="http://schemas.openxmlformats.org/officeDocument/2006/relationships/oleObject" Target="../embeddings/oleObject243.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1.xml"/><Relationship Id="rId1" Type="http://schemas.openxmlformats.org/officeDocument/2006/relationships/vmlDrawing" Target="../drawings/vmlDrawing243.vml"/><Relationship Id="rId4" Type="http://schemas.openxmlformats.org/officeDocument/2006/relationships/oleObject" Target="../embeddings/oleObject244.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0.xml"/><Relationship Id="rId1" Type="http://schemas.openxmlformats.org/officeDocument/2006/relationships/vmlDrawing" Target="../drawings/vmlDrawing244.vml"/><Relationship Id="rId5" Type="http://schemas.openxmlformats.org/officeDocument/2006/relationships/image" Target="../media/image63.png"/><Relationship Id="rId4" Type="http://schemas.openxmlformats.org/officeDocument/2006/relationships/oleObject" Target="../embeddings/oleObject245.bin"/></Relationships>
</file>

<file path=ppt/slides/_rels/slide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9.xml"/></Relationships>
</file>

<file path=ppt/slides/_rels/slide1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9.xml"/></Relationships>
</file>

<file path=ppt/slides/_rels/slide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24.xml"/><Relationship Id="rId1" Type="http://schemas.openxmlformats.org/officeDocument/2006/relationships/vmlDrawing" Target="../drawings/vmlDrawing245.vml"/><Relationship Id="rId4" Type="http://schemas.openxmlformats.org/officeDocument/2006/relationships/oleObject" Target="../embeddings/oleObject246.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xml"/><Relationship Id="rId16" Type="http://schemas.openxmlformats.org/officeDocument/2006/relationships/diagramColors" Target="../diagrams/colors3.xml"/><Relationship Id="rId1" Type="http://schemas.openxmlformats.org/officeDocument/2006/relationships/slideLayout" Target="../slideLayouts/slideLayout4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0.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 y="0"/>
          <a:ext cx="158750" cy="158750"/>
        </p:xfrm>
        <a:graphic>
          <a:graphicData uri="http://schemas.openxmlformats.org/presentationml/2006/ole">
            <p:oleObj spid="_x0000_s75895" name="think-cell Slide" r:id="rId6" imgW="360" imgH="360" progId="">
              <p:embed/>
            </p:oleObj>
          </a:graphicData>
        </a:graphic>
      </p:graphicFrame>
      <p:sp>
        <p:nvSpPr>
          <p:cNvPr id="10" name="Title 9"/>
          <p:cNvSpPr>
            <a:spLocks noGrp="1"/>
          </p:cNvSpPr>
          <p:nvPr>
            <p:ph type="ctrTitle"/>
            <p:custDataLst>
              <p:tags r:id="rId2"/>
            </p:custDataLst>
          </p:nvPr>
        </p:nvSpPr>
        <p:spPr>
          <a:xfrm>
            <a:off x="-1" y="2256613"/>
            <a:ext cx="7233313" cy="2261632"/>
          </a:xfrm>
        </p:spPr>
        <p:txBody>
          <a:bodyPr/>
          <a:lstStyle/>
          <a:p>
            <a:r>
              <a:rPr lang="en-US" dirty="0" smtClean="0"/>
              <a:t>AWS –SNS</a:t>
            </a:r>
            <a:endParaRPr lang="en-US" dirty="0"/>
          </a:p>
        </p:txBody>
      </p:sp>
      <p:sp>
        <p:nvSpPr>
          <p:cNvPr id="13" name="Subtitle 12"/>
          <p:cNvSpPr>
            <a:spLocks noGrp="1"/>
          </p:cNvSpPr>
          <p:nvPr>
            <p:ph type="subTitle" idx="1"/>
            <p:custDataLst>
              <p:tags r:id="rId3"/>
            </p:custDataLst>
          </p:nvPr>
        </p:nvSpPr>
        <p:spPr/>
        <p:txBody>
          <a:bodyPr/>
          <a:lstStyle/>
          <a:p>
            <a:endParaRPr lang="en-US" dirty="0" smtClean="0"/>
          </a:p>
          <a:p>
            <a:r>
              <a:rPr lang="en-US" dirty="0" smtClean="0"/>
              <a:t>April 2016</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020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SNS </a:t>
            </a:r>
            <a:r>
              <a:rPr lang="en-US" sz="3600" dirty="0" smtClean="0">
                <a:solidFill>
                  <a:srgbClr val="0094C3"/>
                </a:solidFill>
                <a:latin typeface="Arial Narrow" pitchFamily="34" charset="0"/>
              </a:rPr>
              <a:t>– Simple Notification Service  </a:t>
            </a:r>
          </a:p>
        </p:txBody>
      </p:sp>
      <p:sp>
        <p:nvSpPr>
          <p:cNvPr id="6" name="Explosion 1 5"/>
          <p:cNvSpPr/>
          <p:nvPr/>
        </p:nvSpPr>
        <p:spPr>
          <a:xfrm>
            <a:off x="774700" y="2120900"/>
            <a:ext cx="3695700" cy="1625600"/>
          </a:xfrm>
          <a:prstGeom prst="irregularSeal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SNS – Web service </a:t>
            </a:r>
          </a:p>
        </p:txBody>
      </p:sp>
      <p:sp>
        <p:nvSpPr>
          <p:cNvPr id="7" name="Rectangle 6"/>
          <p:cNvSpPr/>
          <p:nvPr/>
        </p:nvSpPr>
        <p:spPr>
          <a:xfrm>
            <a:off x="6386992" y="1278235"/>
            <a:ext cx="688009" cy="584775"/>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6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SNS </a:t>
            </a:r>
          </a:p>
          <a:p>
            <a:pPr algn="ctr"/>
            <a:endParaRPr lang="en-US" sz="16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8" name="Up-Down Arrow 7"/>
          <p:cNvSpPr/>
          <p:nvPr/>
        </p:nvSpPr>
        <p:spPr>
          <a:xfrm>
            <a:off x="6527800" y="1727200"/>
            <a:ext cx="484632" cy="723900"/>
          </a:xfrm>
          <a:prstGeom prst="upDown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9" name="TextBox 8"/>
          <p:cNvSpPr txBox="1"/>
          <p:nvPr/>
        </p:nvSpPr>
        <p:spPr>
          <a:xfrm>
            <a:off x="6324600" y="2628901"/>
            <a:ext cx="2146300" cy="3323987"/>
          </a:xfrm>
          <a:prstGeom prst="rect">
            <a:avLst/>
          </a:prstGeom>
          <a:noFill/>
        </p:spPr>
        <p:txBody>
          <a:bodyPr wrap="square" rtlCol="0">
            <a:spAutoFit/>
          </a:bodyPr>
          <a:lstStyle/>
          <a:p>
            <a:pPr>
              <a:buFont typeface="Wingdings" pitchFamily="2" charset="2"/>
              <a:buChar char="Ø"/>
            </a:pPr>
            <a:r>
              <a:rPr lang="en-US" sz="1400" b="1" dirty="0" smtClean="0">
                <a:solidFill>
                  <a:schemeClr val="tx2">
                    <a:lumMod val="50000"/>
                  </a:schemeClr>
                </a:solidFill>
              </a:rPr>
              <a:t>Set up </a:t>
            </a:r>
          </a:p>
          <a:p>
            <a:pPr>
              <a:buFont typeface="Wingdings" pitchFamily="2" charset="2"/>
              <a:buChar char="Ø"/>
            </a:pPr>
            <a:endParaRPr lang="en-US" sz="1400" b="1" dirty="0" smtClean="0">
              <a:solidFill>
                <a:schemeClr val="tx2">
                  <a:lumMod val="50000"/>
                </a:schemeClr>
              </a:solidFill>
            </a:endParaRPr>
          </a:p>
          <a:p>
            <a:pPr>
              <a:buFont typeface="Wingdings" pitchFamily="2" charset="2"/>
              <a:buChar char="Ø"/>
            </a:pPr>
            <a:r>
              <a:rPr lang="en-US" sz="1400" b="1" dirty="0" smtClean="0">
                <a:solidFill>
                  <a:schemeClr val="tx2">
                    <a:lumMod val="50000"/>
                  </a:schemeClr>
                </a:solidFill>
              </a:rPr>
              <a:t>Operate </a:t>
            </a:r>
          </a:p>
          <a:p>
            <a:pPr>
              <a:buFont typeface="Wingdings" pitchFamily="2" charset="2"/>
              <a:buChar char="Ø"/>
            </a:pPr>
            <a:endParaRPr lang="en-US" sz="1400" b="1" dirty="0" smtClean="0">
              <a:solidFill>
                <a:schemeClr val="tx2">
                  <a:lumMod val="50000"/>
                </a:schemeClr>
              </a:solidFill>
            </a:endParaRPr>
          </a:p>
          <a:p>
            <a:pPr>
              <a:buFont typeface="Wingdings" pitchFamily="2" charset="2"/>
              <a:buChar char="Ø"/>
            </a:pPr>
            <a:r>
              <a:rPr lang="en-US" sz="1400" b="1" dirty="0" smtClean="0">
                <a:solidFill>
                  <a:schemeClr val="tx2">
                    <a:lumMod val="50000"/>
                  </a:schemeClr>
                </a:solidFill>
              </a:rPr>
              <a:t>Send Notifications  from cloud </a:t>
            </a:r>
          </a:p>
          <a:p>
            <a:pPr>
              <a:buFont typeface="Wingdings" pitchFamily="2" charset="2"/>
              <a:buChar char="Ø"/>
            </a:pPr>
            <a:endParaRPr lang="en-US" sz="1400" b="1" dirty="0" smtClean="0">
              <a:solidFill>
                <a:schemeClr val="tx2">
                  <a:lumMod val="50000"/>
                </a:schemeClr>
              </a:solidFill>
            </a:endParaRPr>
          </a:p>
          <a:p>
            <a:pPr>
              <a:buFont typeface="Wingdings" pitchFamily="2" charset="2"/>
              <a:buChar char="Ø"/>
            </a:pPr>
            <a:r>
              <a:rPr lang="en-US" sz="1400" b="1" dirty="0" smtClean="0">
                <a:solidFill>
                  <a:schemeClr val="tx2">
                    <a:lumMod val="50000"/>
                  </a:schemeClr>
                </a:solidFill>
              </a:rPr>
              <a:t>Highly scalable</a:t>
            </a:r>
          </a:p>
          <a:p>
            <a:pPr>
              <a:buFont typeface="Wingdings" pitchFamily="2" charset="2"/>
              <a:buChar char="Ø"/>
            </a:pPr>
            <a:endParaRPr lang="en-US" sz="1400" b="1" dirty="0" smtClean="0">
              <a:solidFill>
                <a:schemeClr val="tx2">
                  <a:lumMod val="50000"/>
                </a:schemeClr>
              </a:solidFill>
            </a:endParaRPr>
          </a:p>
          <a:p>
            <a:pPr>
              <a:buFont typeface="Wingdings" pitchFamily="2" charset="2"/>
              <a:buChar char="Ø"/>
            </a:pPr>
            <a:r>
              <a:rPr lang="en-US" sz="1400" b="1" dirty="0" smtClean="0">
                <a:solidFill>
                  <a:schemeClr val="tx2">
                    <a:lumMod val="50000"/>
                  </a:schemeClr>
                </a:solidFill>
              </a:rPr>
              <a:t>Flexible</a:t>
            </a:r>
          </a:p>
          <a:p>
            <a:pPr>
              <a:buFont typeface="Wingdings" pitchFamily="2" charset="2"/>
              <a:buChar char="Ø"/>
            </a:pPr>
            <a:endParaRPr lang="en-US" sz="1400" b="1" dirty="0" smtClean="0">
              <a:solidFill>
                <a:schemeClr val="tx2">
                  <a:lumMod val="50000"/>
                </a:schemeClr>
              </a:solidFill>
            </a:endParaRPr>
          </a:p>
          <a:p>
            <a:pPr>
              <a:buFont typeface="Wingdings" pitchFamily="2" charset="2"/>
              <a:buChar char="Ø"/>
            </a:pPr>
            <a:r>
              <a:rPr lang="en-US" sz="1400" b="1" dirty="0" smtClean="0">
                <a:solidFill>
                  <a:schemeClr val="tx2">
                    <a:lumMod val="50000"/>
                  </a:schemeClr>
                </a:solidFill>
              </a:rPr>
              <a:t>Cost effective </a:t>
            </a:r>
          </a:p>
          <a:p>
            <a:pPr>
              <a:buFont typeface="Wingdings" pitchFamily="2" charset="2"/>
              <a:buChar char="Ø"/>
            </a:pPr>
            <a:endParaRPr lang="en-US" sz="1400" b="1" dirty="0" smtClean="0">
              <a:solidFill>
                <a:schemeClr val="tx2">
                  <a:lumMod val="50000"/>
                </a:schemeClr>
              </a:solidFill>
            </a:endParaRPr>
          </a:p>
          <a:p>
            <a:pPr>
              <a:buFont typeface="Wingdings" pitchFamily="2" charset="2"/>
              <a:buChar char="Ø"/>
            </a:pPr>
            <a:endParaRPr lang="en-US" sz="1400" b="1" dirty="0" smtClean="0">
              <a:solidFill>
                <a:schemeClr val="tx2">
                  <a:lumMod val="50000"/>
                </a:schemeClr>
              </a:solidFill>
            </a:endParaRPr>
          </a:p>
          <a:p>
            <a:endParaRPr lang="en-US" sz="1400" b="1" dirty="0" err="1" smtClean="0">
              <a:solidFill>
                <a:schemeClr val="tx2">
                  <a:lumMod val="50000"/>
                </a:schemeClr>
              </a:solidFill>
            </a:endParaRPr>
          </a:p>
        </p:txBody>
      </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788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SNS</a:t>
            </a:r>
          </a:p>
        </p:txBody>
      </p:sp>
      <p:pic>
        <p:nvPicPr>
          <p:cNvPr id="6" name="Picture 5" descr="SNS1.png"/>
          <p:cNvPicPr>
            <a:picLocks noChangeAspect="1"/>
          </p:cNvPicPr>
          <p:nvPr/>
        </p:nvPicPr>
        <p:blipFill>
          <a:blip r:embed="rId5" cstate="print"/>
          <a:stretch>
            <a:fillRect/>
          </a:stretch>
        </p:blipFill>
        <p:spPr>
          <a:xfrm>
            <a:off x="1206500" y="1892300"/>
            <a:ext cx="7721600" cy="3175000"/>
          </a:xfrm>
          <a:prstGeom prst="rect">
            <a:avLst/>
          </a:prstGeom>
        </p:spPr>
      </p:pic>
      <p:sp>
        <p:nvSpPr>
          <p:cNvPr id="7" name="Rectangle 6"/>
          <p:cNvSpPr/>
          <p:nvPr/>
        </p:nvSpPr>
        <p:spPr>
          <a:xfrm>
            <a:off x="2967797" y="1176635"/>
            <a:ext cx="2929007" cy="369332"/>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1800" b="1" dirty="0" smtClean="0">
                <a:ln/>
                <a:solidFill>
                  <a:schemeClr val="accent3"/>
                </a:solidFill>
              </a:rPr>
              <a:t>SNS- PUSH MECHANISM</a:t>
            </a:r>
            <a:endParaRPr lang="en-US" sz="1800" b="1" cap="none" spc="0" dirty="0">
              <a:ln/>
              <a:solidFill>
                <a:schemeClr val="accent3"/>
              </a:solidFill>
              <a:effectLst/>
            </a:endParaRPr>
          </a:p>
        </p:txBody>
      </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SNS</a:t>
            </a:r>
            <a:r>
              <a:rPr lang="en-US" dirty="0" smtClean="0">
                <a:solidFill>
                  <a:schemeClr val="accent5"/>
                </a:solidFill>
              </a:rPr>
              <a:t> </a:t>
            </a:r>
            <a:endParaRPr lang="en-US" dirty="0">
              <a:solidFill>
                <a:schemeClr val="accent5"/>
              </a:solidFill>
            </a:endParaRPr>
          </a:p>
        </p:txBody>
      </p:sp>
      <p:pic>
        <p:nvPicPr>
          <p:cNvPr id="8" name="Picture 7" descr="SNS2.png"/>
          <p:cNvPicPr>
            <a:picLocks noChangeAspect="1"/>
          </p:cNvPicPr>
          <p:nvPr/>
        </p:nvPicPr>
        <p:blipFill>
          <a:blip r:embed="rId2" cstate="print"/>
          <a:stretch>
            <a:fillRect/>
          </a:stretch>
        </p:blipFill>
        <p:spPr>
          <a:xfrm>
            <a:off x="825500" y="1562100"/>
            <a:ext cx="7721600" cy="37211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SNS   </a:t>
            </a:r>
            <a:endParaRPr lang="en-US" sz="3600" dirty="0">
              <a:solidFill>
                <a:schemeClr val="accent5"/>
              </a:solidFill>
            </a:endParaRPr>
          </a:p>
        </p:txBody>
      </p:sp>
      <p:pic>
        <p:nvPicPr>
          <p:cNvPr id="5" name="Content Placeholder 4" descr="pushnotification.png"/>
          <p:cNvPicPr>
            <a:picLocks noGrp="1" noChangeAspect="1"/>
          </p:cNvPicPr>
          <p:nvPr>
            <p:ph sz="quarter" idx="10"/>
          </p:nvPr>
        </p:nvPicPr>
        <p:blipFill>
          <a:blip r:embed="rId2" cstate="print"/>
          <a:stretch>
            <a:fillRect/>
          </a:stretch>
        </p:blipFill>
        <p:spPr>
          <a:xfrm>
            <a:off x="957262" y="1451610"/>
            <a:ext cx="2857500" cy="1021080"/>
          </a:xfrm>
        </p:spPr>
      </p:pic>
      <p:sp>
        <p:nvSpPr>
          <p:cNvPr id="6" name="Curved Down Arrow 5"/>
          <p:cNvSpPr/>
          <p:nvPr/>
        </p:nvSpPr>
        <p:spPr>
          <a:xfrm>
            <a:off x="4051300" y="1422400"/>
            <a:ext cx="1435100" cy="520700"/>
          </a:xfrm>
          <a:prstGeom prst="curvedDown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7" name="Flowchart: Alternate Process 6"/>
          <p:cNvSpPr/>
          <p:nvPr/>
        </p:nvSpPr>
        <p:spPr>
          <a:xfrm>
            <a:off x="5257800" y="2222500"/>
            <a:ext cx="1828800" cy="647700"/>
          </a:xfrm>
          <a:prstGeom prst="flowChartAlternateProcess">
            <a:avLst/>
          </a:prstGeom>
          <a:solidFill>
            <a:schemeClr val="accent4">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Apple</a:t>
            </a:r>
          </a:p>
        </p:txBody>
      </p:sp>
      <p:sp>
        <p:nvSpPr>
          <p:cNvPr id="8" name="Flowchart: Alternate Process 7"/>
          <p:cNvSpPr/>
          <p:nvPr/>
        </p:nvSpPr>
        <p:spPr>
          <a:xfrm>
            <a:off x="5346700" y="3238500"/>
            <a:ext cx="1828800" cy="647700"/>
          </a:xfrm>
          <a:prstGeom prst="flowChartAlternateProcess">
            <a:avLst/>
          </a:prstGeom>
          <a:solidFill>
            <a:schemeClr val="accent4">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Google</a:t>
            </a:r>
          </a:p>
        </p:txBody>
      </p:sp>
      <p:sp>
        <p:nvSpPr>
          <p:cNvPr id="9" name="Flowchart: Alternate Process 8"/>
          <p:cNvSpPr/>
          <p:nvPr/>
        </p:nvSpPr>
        <p:spPr>
          <a:xfrm>
            <a:off x="5410200" y="4254500"/>
            <a:ext cx="1828800" cy="647700"/>
          </a:xfrm>
          <a:prstGeom prst="flowChartAlternateProcess">
            <a:avLst/>
          </a:prstGeom>
          <a:solidFill>
            <a:schemeClr val="accent4">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FireOS</a:t>
            </a:r>
          </a:p>
        </p:txBody>
      </p:sp>
      <p:sp>
        <p:nvSpPr>
          <p:cNvPr id="10" name="Flowchart: Alternate Process 9"/>
          <p:cNvSpPr/>
          <p:nvPr/>
        </p:nvSpPr>
        <p:spPr>
          <a:xfrm>
            <a:off x="5435600" y="5283200"/>
            <a:ext cx="1828800" cy="647700"/>
          </a:xfrm>
          <a:prstGeom prst="flowChartAlternateProcess">
            <a:avLst/>
          </a:prstGeom>
          <a:solidFill>
            <a:schemeClr val="accent4">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Windows</a:t>
            </a:r>
          </a:p>
        </p:txBody>
      </p:sp>
      <p:sp>
        <p:nvSpPr>
          <p:cNvPr id="11" name="Flowchart: Alternate Process 10"/>
          <p:cNvSpPr/>
          <p:nvPr/>
        </p:nvSpPr>
        <p:spPr>
          <a:xfrm>
            <a:off x="7581900" y="2247900"/>
            <a:ext cx="1828800" cy="647700"/>
          </a:xfrm>
          <a:prstGeom prst="flowChartAlternateProcess">
            <a:avLst/>
          </a:prstGeom>
          <a:solidFill>
            <a:schemeClr val="accent4">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Android</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SNS </a:t>
            </a:r>
            <a:endParaRPr lang="en-US" sz="3600" dirty="0">
              <a:solidFill>
                <a:schemeClr val="accent5"/>
              </a:solidFill>
            </a:endParaRPr>
          </a:p>
        </p:txBody>
      </p:sp>
      <p:sp>
        <p:nvSpPr>
          <p:cNvPr id="4" name="Rectangle 3"/>
          <p:cNvSpPr/>
          <p:nvPr/>
        </p:nvSpPr>
        <p:spPr>
          <a:xfrm>
            <a:off x="865750" y="2941934"/>
            <a:ext cx="7046350" cy="338554"/>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1600" b="1" cap="none" spc="0" dirty="0" smtClean="0">
                <a:ln/>
                <a:solidFill>
                  <a:schemeClr val="accent3"/>
                </a:solidFill>
                <a:effectLst/>
              </a:rPr>
              <a:t>Can deliver notifications by SMS text message or EMAIL        </a:t>
            </a:r>
            <a:endParaRPr lang="en-US" sz="1600" b="1" cap="none" spc="0" dirty="0">
              <a:ln/>
              <a:solidFill>
                <a:schemeClr val="accent3"/>
              </a:solidFill>
              <a:effectLs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SNS – Topics </a:t>
            </a:r>
          </a:p>
        </p:txBody>
      </p:sp>
      <p:sp>
        <p:nvSpPr>
          <p:cNvPr id="4" name="Content Placeholder 3"/>
          <p:cNvSpPr>
            <a:spLocks noGrp="1"/>
          </p:cNvSpPr>
          <p:nvPr>
            <p:ph sz="quarter" idx="10"/>
          </p:nvPr>
        </p:nvSpPr>
        <p:spPr/>
        <p:txBody>
          <a:bodyPr/>
          <a:lstStyle/>
          <a:p>
            <a:r>
              <a:rPr lang="en-US" sz="2400" dirty="0" smtClean="0"/>
              <a:t>Allows us to group multiple recipients using topics</a:t>
            </a:r>
          </a:p>
          <a:p>
            <a:endParaRPr lang="en-US" sz="2400" dirty="0" smtClean="0"/>
          </a:p>
          <a:p>
            <a:r>
              <a:rPr lang="en-US" sz="2400" dirty="0" smtClean="0"/>
              <a:t>A  topic is an access point for allowing </a:t>
            </a:r>
            <a:r>
              <a:rPr lang="en-US" sz="2400" dirty="0" err="1" smtClean="0"/>
              <a:t>reciepients</a:t>
            </a:r>
            <a:r>
              <a:rPr lang="en-US" sz="2400" dirty="0" smtClean="0"/>
              <a:t> to dynamically subscribe for identical copies of the same identification </a:t>
            </a:r>
          </a:p>
          <a:p>
            <a:endParaRPr lang="en-US" sz="2400" dirty="0" smtClean="0"/>
          </a:p>
          <a:p>
            <a:r>
              <a:rPr lang="en-US" sz="2400" dirty="0" smtClean="0"/>
              <a:t>One topic can support to multiple endpoint types – IOS ,Android ,and SMS recipients </a:t>
            </a:r>
          </a:p>
          <a:p>
            <a:endParaRPr lang="en-US" sz="2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SNS Benefits</a:t>
            </a:r>
          </a:p>
        </p:txBody>
      </p:sp>
      <p:pic>
        <p:nvPicPr>
          <p:cNvPr id="642050" name="Picture 2"/>
          <p:cNvPicPr>
            <a:picLocks noGrp="1" noChangeAspect="1" noChangeArrowheads="1"/>
          </p:cNvPicPr>
          <p:nvPr>
            <p:ph sz="quarter" idx="10"/>
          </p:nvPr>
        </p:nvPicPr>
        <p:blipFill>
          <a:blip r:embed="rId2" cstate="print"/>
          <a:srcRect/>
          <a:stretch>
            <a:fillRect/>
          </a:stretch>
        </p:blipFill>
        <p:spPr bwMode="auto">
          <a:xfrm>
            <a:off x="831532" y="1399540"/>
            <a:ext cx="8290560" cy="43510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SNS vs SQS </a:t>
            </a:r>
          </a:p>
        </p:txBody>
      </p:sp>
      <p:pic>
        <p:nvPicPr>
          <p:cNvPr id="634881" name="Picture 1"/>
          <p:cNvPicPr>
            <a:picLocks noGrp="1" noChangeAspect="1" noChangeArrowheads="1"/>
          </p:cNvPicPr>
          <p:nvPr>
            <p:ph sz="quarter" idx="10"/>
          </p:nvPr>
        </p:nvPicPr>
        <p:blipFill>
          <a:blip r:embed="rId2" cstate="print"/>
          <a:srcRect/>
          <a:stretch>
            <a:fillRect/>
          </a:stretch>
        </p:blipFill>
        <p:spPr bwMode="auto">
          <a:xfrm>
            <a:off x="1370012" y="2073910"/>
            <a:ext cx="6400800" cy="24688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SNS Pricing </a:t>
            </a:r>
          </a:p>
        </p:txBody>
      </p:sp>
      <p:pic>
        <p:nvPicPr>
          <p:cNvPr id="643075" name="Picture 3"/>
          <p:cNvPicPr>
            <a:picLocks noGrp="1" noChangeAspect="1" noChangeArrowheads="1"/>
          </p:cNvPicPr>
          <p:nvPr>
            <p:ph sz="quarter" idx="10"/>
          </p:nvPr>
        </p:nvPicPr>
        <p:blipFill>
          <a:blip r:embed="rId2" cstate="print"/>
          <a:srcRect/>
          <a:stretch>
            <a:fillRect/>
          </a:stretch>
        </p:blipFill>
        <p:spPr bwMode="auto">
          <a:xfrm>
            <a:off x="775652" y="1813560"/>
            <a:ext cx="8046720" cy="31165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57037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Summary</a:t>
            </a:r>
          </a:p>
        </p:txBody>
      </p:sp>
      <p:sp>
        <p:nvSpPr>
          <p:cNvPr id="6" name="TextBox 5"/>
          <p:cNvSpPr txBox="1"/>
          <p:nvPr/>
        </p:nvSpPr>
        <p:spPr>
          <a:xfrm>
            <a:off x="800100" y="1587500"/>
            <a:ext cx="8445500" cy="3477875"/>
          </a:xfrm>
          <a:prstGeom prst="rect">
            <a:avLst/>
          </a:prstGeom>
          <a:noFill/>
        </p:spPr>
        <p:txBody>
          <a:bodyPr wrap="square" rtlCol="0">
            <a:spAutoFit/>
          </a:bodyPr>
          <a:lstStyle/>
          <a:p>
            <a:pPr>
              <a:buFont typeface="Wingdings" pitchFamily="2" charset="2"/>
              <a:buChar char="Ø"/>
            </a:pPr>
            <a:r>
              <a:rPr lang="en-US" sz="2000" b="1" dirty="0" smtClean="0">
                <a:solidFill>
                  <a:schemeClr val="tx2">
                    <a:lumMod val="50000"/>
                  </a:schemeClr>
                </a:solidFill>
              </a:rPr>
              <a:t> Learnt  what is SNS – Simple Notification Service</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SNS Push Mechanism</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SNS  Push Notification</a:t>
            </a:r>
          </a:p>
          <a:p>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SNS vs SQS</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SNS Pricing</a:t>
            </a:r>
          </a:p>
          <a:p>
            <a:pPr>
              <a:buFont typeface="Wingdings" pitchFamily="2" charset="2"/>
              <a:buChar char="Ø"/>
            </a:pPr>
            <a:endParaRPr lang="en-US" sz="2000" b="1" dirty="0" smtClean="0">
              <a:solidFill>
                <a:schemeClr val="tx2">
                  <a:lumMod val="50000"/>
                </a:schemeClr>
              </a:solidFill>
            </a:endParaRPr>
          </a:p>
          <a:p>
            <a:endParaRPr lang="en-US" sz="2000" b="1" dirty="0" smtClean="0">
              <a:solidFill>
                <a:schemeClr val="tx2">
                  <a:lumMod val="50000"/>
                </a:schemeClr>
              </a:solidFill>
            </a:endParaRPr>
          </a:p>
        </p:txBody>
      </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solidFill>
            <a:srgbClr val="FFFFFF">
              <a:alpha val="0"/>
            </a:srgbClr>
          </a:solidFill>
        </p:spPr>
        <p:txBody>
          <a:bodyPr lIns="0" tIns="89852" rIns="89852" bIns="89852">
            <a:normAutofit fontScale="90000"/>
          </a:bodyPr>
          <a:lstStyle/>
          <a:p>
            <a:pPr>
              <a:lnSpc>
                <a:spcPct val="100000"/>
              </a:lnSpc>
              <a:buClr>
                <a:schemeClr val="accent2"/>
              </a:buClr>
              <a:buSzPct val="80000"/>
            </a:pPr>
            <a:r>
              <a:rPr lang="en-US" dirty="0" smtClean="0"/>
              <a:t>Version Sheet: MANDATORY</a:t>
            </a:r>
            <a:br>
              <a:rPr lang="en-US" dirty="0" smtClean="0"/>
            </a:br>
            <a:r>
              <a:rPr lang="en-US" dirty="0" smtClean="0"/>
              <a:t>(hidden in ‘slide show’ mode) </a:t>
            </a:r>
          </a:p>
        </p:txBody>
      </p:sp>
      <p:sp>
        <p:nvSpPr>
          <p:cNvPr id="29699" name="Slide Number Placeholder 5"/>
          <p:cNvSpPr>
            <a:spLocks noGrp="1"/>
          </p:cNvSpPr>
          <p:nvPr>
            <p:ph type="sldNum" sz="quarter" idx="4294967295"/>
          </p:nvPr>
        </p:nvSpPr>
        <p:spPr bwMode="auto">
          <a:xfrm>
            <a:off x="9309234" y="6369050"/>
            <a:ext cx="596767" cy="457200"/>
          </a:xfrm>
          <a:prstGeom prst="rect">
            <a:avLst/>
          </a:prstGeom>
          <a:noFill/>
          <a:ln>
            <a:miter lim="800000"/>
            <a:headEnd/>
            <a:tailEnd/>
          </a:ln>
        </p:spPr>
        <p:txBody>
          <a:bodyPr/>
          <a:lstStyle/>
          <a:p>
            <a:fld id="{BF56FDED-5690-4376-AE76-07E6CADC277B}" type="slidenum">
              <a:rPr lang="en-US">
                <a:solidFill>
                  <a:prstClr val="black">
                    <a:tint val="75000"/>
                  </a:prstClr>
                </a:solidFill>
              </a:rPr>
              <a:pPr/>
              <a:t>2</a:t>
            </a:fld>
            <a:endParaRPr lang="en-US">
              <a:solidFill>
                <a:prstClr val="black">
                  <a:tint val="75000"/>
                </a:prstClr>
              </a:solidFill>
            </a:endParaRPr>
          </a:p>
        </p:txBody>
      </p:sp>
      <p:graphicFrame>
        <p:nvGraphicFramePr>
          <p:cNvPr id="4" name="Table 3"/>
          <p:cNvGraphicFramePr>
            <a:graphicFrameLocks noGrp="1"/>
          </p:cNvGraphicFramePr>
          <p:nvPr/>
        </p:nvGraphicFramePr>
        <p:xfrm>
          <a:off x="455613" y="1800225"/>
          <a:ext cx="9220200" cy="1485900"/>
        </p:xfrm>
        <a:graphic>
          <a:graphicData uri="http://schemas.openxmlformats.org/drawingml/2006/table">
            <a:tbl>
              <a:tblPr firstRow="1" bandRow="1" bandCol="1">
                <a:tableStyleId>{5A111915-BE36-4E01-A7E5-04B1672EAD32}</a:tableStyleId>
              </a:tblPr>
              <a:tblGrid>
                <a:gridCol w="869950"/>
                <a:gridCol w="5659437"/>
                <a:gridCol w="2690813"/>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Version</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Changes</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Author</a:t>
                      </a:r>
                      <a:endParaRPr kumimoji="0" lang="en-US" sz="1200" b="1" i="0" u="none" strike="noStrike" cap="none" normalizeH="0" baseline="0" smtClean="0">
                        <a:ln>
                          <a:noFill/>
                        </a:ln>
                        <a:solidFill>
                          <a:srgbClr val="FFFFFF"/>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001</a:t>
                      </a: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Redesign</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Rohan Salvi</a:t>
                      </a: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r>
            </a:tbl>
          </a:graphicData>
        </a:graphic>
      </p:graphicFrame>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507339" y="314325"/>
            <a:ext cx="8915400" cy="981075"/>
          </a:xfrm>
          <a:solidFill>
            <a:srgbClr val="FFFFFF">
              <a:alpha val="0"/>
            </a:srgbClr>
          </a:solidFill>
          <a:ln>
            <a:miter lim="800000"/>
            <a:headEnd/>
            <a:tailEnd/>
          </a:ln>
        </p:spPr>
        <p:txBody>
          <a:bodyPr vert="horz" wrap="square" lIns="0" tIns="89852" rIns="89852" bIns="89852" numCol="1" anchor="t" anchorCtr="0" compatLnSpc="1">
            <a:prstTxWarp prst="textNoShape">
              <a:avLst/>
            </a:prstTxWarp>
          </a:bodyPr>
          <a:lstStyle/>
          <a:p>
            <a:pPr>
              <a:buClr>
                <a:schemeClr val="accent2"/>
              </a:buClr>
              <a:buSzPct val="80000"/>
            </a:pPr>
            <a:r>
              <a:rPr lang="en-US" sz="3200" dirty="0" smtClean="0">
                <a:solidFill>
                  <a:srgbClr val="009BCC"/>
                </a:solidFill>
                <a:cs typeface="Arial" charset="0"/>
              </a:rPr>
              <a:t>Note to the SME:</a:t>
            </a:r>
          </a:p>
        </p:txBody>
      </p:sp>
      <p:graphicFrame>
        <p:nvGraphicFramePr>
          <p:cNvPr id="5" name="Diagram 4"/>
          <p:cNvGraphicFramePr/>
          <p:nvPr/>
        </p:nvGraphicFramePr>
        <p:xfrm>
          <a:off x="990600" y="2041902"/>
          <a:ext cx="8432140" cy="2149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825500" y="1295400"/>
          <a:ext cx="859724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p:cNvSpPr/>
          <p:nvPr/>
        </p:nvSpPr>
        <p:spPr>
          <a:xfrm>
            <a:off x="6026150" y="76204"/>
            <a:ext cx="3632200" cy="7619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sz="1050" b="1" kern="0" dirty="0" smtClean="0">
                <a:solidFill>
                  <a:srgbClr val="263147"/>
                </a:solidFill>
              </a:rPr>
              <a:t>Note to the SME:</a:t>
            </a:r>
          </a:p>
          <a:p>
            <a:pPr defTabSz="914400">
              <a:defRPr/>
            </a:pPr>
            <a:r>
              <a:rPr lang="en-US" sz="1050" kern="0" dirty="0" smtClean="0">
                <a:solidFill>
                  <a:srgbClr val="263147"/>
                </a:solidFill>
              </a:rPr>
              <a:t>This is a temporary slide and will not be part of the final upload at all. It is to help the SME understand how we will communicate changes to them.</a:t>
            </a:r>
          </a:p>
        </p:txBody>
      </p:sp>
      <p:sp>
        <p:nvSpPr>
          <p:cNvPr id="12" name="Rectangle 11"/>
          <p:cNvSpPr/>
          <p:nvPr/>
        </p:nvSpPr>
        <p:spPr>
          <a:xfrm>
            <a:off x="762992" y="5560570"/>
            <a:ext cx="8895364" cy="341632"/>
          </a:xfrm>
          <a:prstGeom prst="rect">
            <a:avLst/>
          </a:prstGeom>
        </p:spPr>
        <p:txBody>
          <a:bodyPr wrap="square">
            <a:spAutoFit/>
          </a:bodyPr>
          <a:lstStyle/>
          <a:p>
            <a:pPr defTabSz="800100">
              <a:lnSpc>
                <a:spcPct val="90000"/>
              </a:lnSpc>
              <a:spcBef>
                <a:spcPct val="0"/>
              </a:spcBef>
              <a:spcAft>
                <a:spcPct val="35000"/>
              </a:spcAft>
            </a:pPr>
            <a:r>
              <a:rPr lang="en-US" sz="1800" dirty="0" smtClean="0">
                <a:solidFill>
                  <a:srgbClr val="263147"/>
                </a:solidFill>
              </a:rPr>
              <a:t>.</a:t>
            </a:r>
            <a:endParaRPr lang="en-US" sz="1800" dirty="0">
              <a:solidFill>
                <a:srgbClr val="263147"/>
              </a:solidFill>
            </a:endParaRPr>
          </a:p>
        </p:txBody>
      </p:sp>
      <p:graphicFrame>
        <p:nvGraphicFramePr>
          <p:cNvPr id="13" name="Diagram 12"/>
          <p:cNvGraphicFramePr/>
          <p:nvPr/>
        </p:nvGraphicFramePr>
        <p:xfrm>
          <a:off x="762986" y="4419600"/>
          <a:ext cx="8659753"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ounded Rectangle 8"/>
          <p:cNvSpPr/>
          <p:nvPr/>
        </p:nvSpPr>
        <p:spPr>
          <a:xfrm>
            <a:off x="825500" y="5290572"/>
            <a:ext cx="8597240" cy="61163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800" dirty="0" smtClean="0">
                <a:solidFill>
                  <a:srgbClr val="263147"/>
                </a:solidFill>
              </a:rPr>
              <a:t>The comments in the review section have also been updated in a green textbox with black text</a:t>
            </a:r>
            <a:r>
              <a:rPr lang="en-US" sz="2400" dirty="0" smtClean="0">
                <a:solidFill>
                  <a:srgbClr val="998C85">
                    <a:lumMod val="50000"/>
                  </a:srgbClr>
                </a:solidFill>
              </a:rPr>
              <a:t>. </a:t>
            </a:r>
            <a:endParaRPr lang="en-US" sz="2400" dirty="0" err="1" smtClean="0">
              <a:solidFill>
                <a:srgbClr val="998C85">
                  <a:lumMod val="50000"/>
                </a:srgbClr>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Content Placeholder 84"/>
          <p:cNvGraphicFramePr>
            <a:graphicFrameLocks noGrp="1"/>
          </p:cNvGraphicFramePr>
          <p:nvPr>
            <p:ph idx="1"/>
          </p:nvPr>
        </p:nvGraphicFramePr>
        <p:xfrm>
          <a:off x="1424510" y="1340717"/>
          <a:ext cx="7561050" cy="478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698" name="Rectangle 4"/>
          <p:cNvSpPr>
            <a:spLocks noGrp="1" noChangeArrowheads="1"/>
          </p:cNvSpPr>
          <p:nvPr>
            <p:ph type="title"/>
          </p:nvPr>
        </p:nvSpPr>
        <p:spPr>
          <a:solidFill>
            <a:srgbClr val="FFFFFF">
              <a:alpha val="0"/>
            </a:srgbClr>
          </a:solidFill>
        </p:spPr>
        <p:txBody>
          <a:bodyPr lIns="0" tIns="89852" rIns="89852" bIns="89852">
            <a:normAutofit/>
          </a:bodyPr>
          <a:lstStyle/>
          <a:p>
            <a:pPr eaLnBrk="1" fontAlgn="auto" hangingPunct="1">
              <a:spcAft>
                <a:spcPts val="0"/>
              </a:spcAft>
              <a:buClr>
                <a:schemeClr val="accent2"/>
              </a:buClr>
              <a:buSzPct val="80000"/>
              <a:defRPr/>
            </a:pPr>
            <a:r>
              <a:rPr lang="en-US" dirty="0" smtClean="0">
                <a:latin typeface="Arial Narrow" pitchFamily="34" charset="0"/>
              </a:rPr>
              <a:t>Ground Rules for Face-to-face Classrooms</a:t>
            </a:r>
          </a:p>
        </p:txBody>
      </p:sp>
      <p:grpSp>
        <p:nvGrpSpPr>
          <p:cNvPr id="2" name="Groupe 597"/>
          <p:cNvGrpSpPr>
            <a:grpSpLocks/>
          </p:cNvGrpSpPr>
          <p:nvPr/>
        </p:nvGrpSpPr>
        <p:grpSpPr bwMode="auto">
          <a:xfrm>
            <a:off x="704413" y="1404255"/>
            <a:ext cx="756560" cy="345184"/>
            <a:chOff x="4376714" y="2104826"/>
            <a:chExt cx="376238" cy="171451"/>
          </a:xfrm>
          <a:gradFill>
            <a:gsLst>
              <a:gs pos="82000">
                <a:srgbClr val="02B3D6">
                  <a:alpha val="68235"/>
                </a:srgbClr>
              </a:gs>
              <a:gs pos="25000">
                <a:srgbClr val="21D6E0"/>
              </a:gs>
              <a:gs pos="75000">
                <a:srgbClr val="0087E6"/>
              </a:gs>
              <a:gs pos="100000">
                <a:srgbClr val="005CBF"/>
              </a:gs>
            </a:gsLst>
            <a:lin ang="2400000" scaled="0"/>
          </a:gradFill>
        </p:grpSpPr>
        <p:sp>
          <p:nvSpPr>
            <p:cNvPr id="16" name="Freeform 760"/>
            <p:cNvSpPr>
              <a:spLocks/>
            </p:cNvSpPr>
            <p:nvPr/>
          </p:nvSpPr>
          <p:spPr bwMode="auto">
            <a:xfrm>
              <a:off x="4376714" y="2104827"/>
              <a:ext cx="125413" cy="171450"/>
            </a:xfrm>
            <a:custGeom>
              <a:avLst/>
              <a:gdLst>
                <a:gd name="T0" fmla="*/ 79 w 79"/>
                <a:gd name="T1" fmla="*/ 108 h 108"/>
                <a:gd name="T2" fmla="*/ 79 w 79"/>
                <a:gd name="T3" fmla="*/ 108 h 108"/>
                <a:gd name="T4" fmla="*/ 78 w 79"/>
                <a:gd name="T5" fmla="*/ 96 h 108"/>
                <a:gd name="T6" fmla="*/ 77 w 79"/>
                <a:gd name="T7" fmla="*/ 86 h 108"/>
                <a:gd name="T8" fmla="*/ 76 w 79"/>
                <a:gd name="T9" fmla="*/ 76 h 108"/>
                <a:gd name="T10" fmla="*/ 72 w 79"/>
                <a:gd name="T11" fmla="*/ 67 h 108"/>
                <a:gd name="T12" fmla="*/ 68 w 79"/>
                <a:gd name="T13" fmla="*/ 59 h 108"/>
                <a:gd name="T14" fmla="*/ 63 w 79"/>
                <a:gd name="T15" fmla="*/ 53 h 108"/>
                <a:gd name="T16" fmla="*/ 57 w 79"/>
                <a:gd name="T17" fmla="*/ 49 h 108"/>
                <a:gd name="T18" fmla="*/ 48 w 79"/>
                <a:gd name="T19" fmla="*/ 45 h 108"/>
                <a:gd name="T20" fmla="*/ 48 w 79"/>
                <a:gd name="T21" fmla="*/ 45 h 108"/>
                <a:gd name="T22" fmla="*/ 52 w 79"/>
                <a:gd name="T23" fmla="*/ 42 h 108"/>
                <a:gd name="T24" fmla="*/ 55 w 79"/>
                <a:gd name="T25" fmla="*/ 37 h 108"/>
                <a:gd name="T26" fmla="*/ 58 w 79"/>
                <a:gd name="T27" fmla="*/ 30 h 108"/>
                <a:gd name="T28" fmla="*/ 59 w 79"/>
                <a:gd name="T29" fmla="*/ 24 h 108"/>
                <a:gd name="T30" fmla="*/ 59 w 79"/>
                <a:gd name="T31" fmla="*/ 24 h 108"/>
                <a:gd name="T32" fmla="*/ 59 w 79"/>
                <a:gd name="T33" fmla="*/ 19 h 108"/>
                <a:gd name="T34" fmla="*/ 58 w 79"/>
                <a:gd name="T35" fmla="*/ 14 h 108"/>
                <a:gd name="T36" fmla="*/ 55 w 79"/>
                <a:gd name="T37" fmla="*/ 10 h 108"/>
                <a:gd name="T38" fmla="*/ 53 w 79"/>
                <a:gd name="T39" fmla="*/ 6 h 108"/>
                <a:gd name="T40" fmla="*/ 50 w 79"/>
                <a:gd name="T41" fmla="*/ 4 h 108"/>
                <a:gd name="T42" fmla="*/ 48 w 79"/>
                <a:gd name="T43" fmla="*/ 1 h 108"/>
                <a:gd name="T44" fmla="*/ 44 w 79"/>
                <a:gd name="T45" fmla="*/ 0 h 108"/>
                <a:gd name="T46" fmla="*/ 40 w 79"/>
                <a:gd name="T47" fmla="*/ 0 h 108"/>
                <a:gd name="T48" fmla="*/ 40 w 79"/>
                <a:gd name="T49" fmla="*/ 0 h 108"/>
                <a:gd name="T50" fmla="*/ 35 w 79"/>
                <a:gd name="T51" fmla="*/ 0 h 108"/>
                <a:gd name="T52" fmla="*/ 33 w 79"/>
                <a:gd name="T53" fmla="*/ 1 h 108"/>
                <a:gd name="T54" fmla="*/ 29 w 79"/>
                <a:gd name="T55" fmla="*/ 4 h 108"/>
                <a:gd name="T56" fmla="*/ 26 w 79"/>
                <a:gd name="T57" fmla="*/ 6 h 108"/>
                <a:gd name="T58" fmla="*/ 24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1 w 79"/>
                <a:gd name="T75" fmla="*/ 45 h 108"/>
                <a:gd name="T76" fmla="*/ 31 w 79"/>
                <a:gd name="T77" fmla="*/ 45 h 108"/>
                <a:gd name="T78" fmla="*/ 22 w 79"/>
                <a:gd name="T79" fmla="*/ 49 h 108"/>
                <a:gd name="T80" fmla="*/ 16 w 79"/>
                <a:gd name="T81" fmla="*/ 53 h 108"/>
                <a:gd name="T82" fmla="*/ 11 w 79"/>
                <a:gd name="T83" fmla="*/ 59 h 108"/>
                <a:gd name="T84" fmla="*/ 7 w 79"/>
                <a:gd name="T85" fmla="*/ 67 h 108"/>
                <a:gd name="T86" fmla="*/ 3 w 79"/>
                <a:gd name="T87" fmla="*/ 76 h 108"/>
                <a:gd name="T88" fmla="*/ 2 w 79"/>
                <a:gd name="T89" fmla="*/ 86 h 108"/>
                <a:gd name="T90" fmla="*/ 1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8" y="96"/>
                  </a:lnTo>
                  <a:lnTo>
                    <a:pt x="77" y="86"/>
                  </a:lnTo>
                  <a:lnTo>
                    <a:pt x="76" y="76"/>
                  </a:lnTo>
                  <a:lnTo>
                    <a:pt x="72" y="67"/>
                  </a:lnTo>
                  <a:lnTo>
                    <a:pt x="68" y="59"/>
                  </a:lnTo>
                  <a:lnTo>
                    <a:pt x="63" y="53"/>
                  </a:lnTo>
                  <a:lnTo>
                    <a:pt x="57" y="49"/>
                  </a:lnTo>
                  <a:lnTo>
                    <a:pt x="48" y="45"/>
                  </a:lnTo>
                  <a:lnTo>
                    <a:pt x="52" y="42"/>
                  </a:lnTo>
                  <a:lnTo>
                    <a:pt x="55" y="37"/>
                  </a:lnTo>
                  <a:lnTo>
                    <a:pt x="58" y="30"/>
                  </a:lnTo>
                  <a:lnTo>
                    <a:pt x="59" y="24"/>
                  </a:lnTo>
                  <a:lnTo>
                    <a:pt x="59" y="19"/>
                  </a:lnTo>
                  <a:lnTo>
                    <a:pt x="58" y="14"/>
                  </a:lnTo>
                  <a:lnTo>
                    <a:pt x="55" y="10"/>
                  </a:lnTo>
                  <a:lnTo>
                    <a:pt x="53" y="6"/>
                  </a:lnTo>
                  <a:lnTo>
                    <a:pt x="50" y="4"/>
                  </a:lnTo>
                  <a:lnTo>
                    <a:pt x="48" y="1"/>
                  </a:lnTo>
                  <a:lnTo>
                    <a:pt x="44" y="0"/>
                  </a:lnTo>
                  <a:lnTo>
                    <a:pt x="40" y="0"/>
                  </a:lnTo>
                  <a:lnTo>
                    <a:pt x="35" y="0"/>
                  </a:lnTo>
                  <a:lnTo>
                    <a:pt x="33" y="1"/>
                  </a:lnTo>
                  <a:lnTo>
                    <a:pt x="29" y="4"/>
                  </a:lnTo>
                  <a:lnTo>
                    <a:pt x="26" y="6"/>
                  </a:lnTo>
                  <a:lnTo>
                    <a:pt x="24" y="10"/>
                  </a:lnTo>
                  <a:lnTo>
                    <a:pt x="21" y="14"/>
                  </a:lnTo>
                  <a:lnTo>
                    <a:pt x="20" y="19"/>
                  </a:lnTo>
                  <a:lnTo>
                    <a:pt x="20" y="24"/>
                  </a:lnTo>
                  <a:lnTo>
                    <a:pt x="21" y="30"/>
                  </a:lnTo>
                  <a:lnTo>
                    <a:pt x="24" y="37"/>
                  </a:lnTo>
                  <a:lnTo>
                    <a:pt x="27" y="42"/>
                  </a:lnTo>
                  <a:lnTo>
                    <a:pt x="31" y="45"/>
                  </a:lnTo>
                  <a:lnTo>
                    <a:pt x="22" y="49"/>
                  </a:lnTo>
                  <a:lnTo>
                    <a:pt x="16" y="53"/>
                  </a:lnTo>
                  <a:lnTo>
                    <a:pt x="11" y="59"/>
                  </a:lnTo>
                  <a:lnTo>
                    <a:pt x="7" y="67"/>
                  </a:lnTo>
                  <a:lnTo>
                    <a:pt x="3" y="76"/>
                  </a:lnTo>
                  <a:lnTo>
                    <a:pt x="2" y="86"/>
                  </a:lnTo>
                  <a:lnTo>
                    <a:pt x="1"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7" name="Freeform 761"/>
            <p:cNvSpPr>
              <a:spLocks/>
            </p:cNvSpPr>
            <p:nvPr/>
          </p:nvSpPr>
          <p:spPr bwMode="auto">
            <a:xfrm>
              <a:off x="4502125" y="2104826"/>
              <a:ext cx="125413" cy="171450"/>
            </a:xfrm>
            <a:custGeom>
              <a:avLst/>
              <a:gdLst>
                <a:gd name="T0" fmla="*/ 79 w 79"/>
                <a:gd name="T1" fmla="*/ 108 h 108"/>
                <a:gd name="T2" fmla="*/ 79 w 79"/>
                <a:gd name="T3" fmla="*/ 108 h 108"/>
                <a:gd name="T4" fmla="*/ 79 w 79"/>
                <a:gd name="T5" fmla="*/ 96 h 108"/>
                <a:gd name="T6" fmla="*/ 78 w 79"/>
                <a:gd name="T7" fmla="*/ 86 h 108"/>
                <a:gd name="T8" fmla="*/ 75 w 79"/>
                <a:gd name="T9" fmla="*/ 76 h 108"/>
                <a:gd name="T10" fmla="*/ 73 w 79"/>
                <a:gd name="T11" fmla="*/ 67 h 108"/>
                <a:gd name="T12" fmla="*/ 68 w 79"/>
                <a:gd name="T13" fmla="*/ 59 h 108"/>
                <a:gd name="T14" fmla="*/ 62 w 79"/>
                <a:gd name="T15" fmla="*/ 53 h 108"/>
                <a:gd name="T16" fmla="*/ 56 w 79"/>
                <a:gd name="T17" fmla="*/ 49 h 108"/>
                <a:gd name="T18" fmla="*/ 49 w 79"/>
                <a:gd name="T19" fmla="*/ 45 h 108"/>
                <a:gd name="T20" fmla="*/ 49 w 79"/>
                <a:gd name="T21" fmla="*/ 45 h 108"/>
                <a:gd name="T22" fmla="*/ 52 w 79"/>
                <a:gd name="T23" fmla="*/ 42 h 108"/>
                <a:gd name="T24" fmla="*/ 55 w 79"/>
                <a:gd name="T25" fmla="*/ 37 h 108"/>
                <a:gd name="T26" fmla="*/ 57 w 79"/>
                <a:gd name="T27" fmla="*/ 30 h 108"/>
                <a:gd name="T28" fmla="*/ 59 w 79"/>
                <a:gd name="T29" fmla="*/ 24 h 108"/>
                <a:gd name="T30" fmla="*/ 59 w 79"/>
                <a:gd name="T31" fmla="*/ 24 h 108"/>
                <a:gd name="T32" fmla="*/ 59 w 79"/>
                <a:gd name="T33" fmla="*/ 19 h 108"/>
                <a:gd name="T34" fmla="*/ 57 w 79"/>
                <a:gd name="T35" fmla="*/ 14 h 108"/>
                <a:gd name="T36" fmla="*/ 56 w 79"/>
                <a:gd name="T37" fmla="*/ 10 h 108"/>
                <a:gd name="T38" fmla="*/ 54 w 79"/>
                <a:gd name="T39" fmla="*/ 6 h 108"/>
                <a:gd name="T40" fmla="*/ 50 w 79"/>
                <a:gd name="T41" fmla="*/ 4 h 108"/>
                <a:gd name="T42" fmla="*/ 47 w 79"/>
                <a:gd name="T43" fmla="*/ 1 h 108"/>
                <a:gd name="T44" fmla="*/ 43 w 79"/>
                <a:gd name="T45" fmla="*/ 0 h 108"/>
                <a:gd name="T46" fmla="*/ 40 w 79"/>
                <a:gd name="T47" fmla="*/ 0 h 108"/>
                <a:gd name="T48" fmla="*/ 40 w 79"/>
                <a:gd name="T49" fmla="*/ 0 h 108"/>
                <a:gd name="T50" fmla="*/ 36 w 79"/>
                <a:gd name="T51" fmla="*/ 0 h 108"/>
                <a:gd name="T52" fmla="*/ 32 w 79"/>
                <a:gd name="T53" fmla="*/ 1 h 108"/>
                <a:gd name="T54" fmla="*/ 28 w 79"/>
                <a:gd name="T55" fmla="*/ 4 h 108"/>
                <a:gd name="T56" fmla="*/ 26 w 79"/>
                <a:gd name="T57" fmla="*/ 6 h 108"/>
                <a:gd name="T58" fmla="*/ 23 w 79"/>
                <a:gd name="T59" fmla="*/ 10 h 108"/>
                <a:gd name="T60" fmla="*/ 22 w 79"/>
                <a:gd name="T61" fmla="*/ 14 h 108"/>
                <a:gd name="T62" fmla="*/ 21 w 79"/>
                <a:gd name="T63" fmla="*/ 19 h 108"/>
                <a:gd name="T64" fmla="*/ 19 w 79"/>
                <a:gd name="T65" fmla="*/ 24 h 108"/>
                <a:gd name="T66" fmla="*/ 19 w 79"/>
                <a:gd name="T67" fmla="*/ 24 h 108"/>
                <a:gd name="T68" fmla="*/ 21 w 79"/>
                <a:gd name="T69" fmla="*/ 30 h 108"/>
                <a:gd name="T70" fmla="*/ 23 w 79"/>
                <a:gd name="T71" fmla="*/ 37 h 108"/>
                <a:gd name="T72" fmla="*/ 27 w 79"/>
                <a:gd name="T73" fmla="*/ 42 h 108"/>
                <a:gd name="T74" fmla="*/ 31 w 79"/>
                <a:gd name="T75" fmla="*/ 45 h 108"/>
                <a:gd name="T76" fmla="*/ 31 w 79"/>
                <a:gd name="T77" fmla="*/ 45 h 108"/>
                <a:gd name="T78" fmla="*/ 23 w 79"/>
                <a:gd name="T79" fmla="*/ 49 h 108"/>
                <a:gd name="T80" fmla="*/ 16 w 79"/>
                <a:gd name="T81" fmla="*/ 53 h 108"/>
                <a:gd name="T82" fmla="*/ 11 w 79"/>
                <a:gd name="T83" fmla="*/ 59 h 108"/>
                <a:gd name="T84" fmla="*/ 7 w 79"/>
                <a:gd name="T85" fmla="*/ 67 h 108"/>
                <a:gd name="T86" fmla="*/ 4 w 79"/>
                <a:gd name="T87" fmla="*/ 76 h 108"/>
                <a:gd name="T88" fmla="*/ 2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8" y="86"/>
                  </a:lnTo>
                  <a:lnTo>
                    <a:pt x="75" y="76"/>
                  </a:lnTo>
                  <a:lnTo>
                    <a:pt x="73" y="67"/>
                  </a:lnTo>
                  <a:lnTo>
                    <a:pt x="68" y="59"/>
                  </a:lnTo>
                  <a:lnTo>
                    <a:pt x="62" y="53"/>
                  </a:lnTo>
                  <a:lnTo>
                    <a:pt x="56" y="49"/>
                  </a:lnTo>
                  <a:lnTo>
                    <a:pt x="49" y="45"/>
                  </a:lnTo>
                  <a:lnTo>
                    <a:pt x="52" y="42"/>
                  </a:lnTo>
                  <a:lnTo>
                    <a:pt x="55" y="37"/>
                  </a:lnTo>
                  <a:lnTo>
                    <a:pt x="57" y="30"/>
                  </a:lnTo>
                  <a:lnTo>
                    <a:pt x="59" y="24"/>
                  </a:lnTo>
                  <a:lnTo>
                    <a:pt x="59" y="19"/>
                  </a:lnTo>
                  <a:lnTo>
                    <a:pt x="57" y="14"/>
                  </a:lnTo>
                  <a:lnTo>
                    <a:pt x="56" y="10"/>
                  </a:lnTo>
                  <a:lnTo>
                    <a:pt x="54" y="6"/>
                  </a:lnTo>
                  <a:lnTo>
                    <a:pt x="50" y="4"/>
                  </a:lnTo>
                  <a:lnTo>
                    <a:pt x="47" y="1"/>
                  </a:lnTo>
                  <a:lnTo>
                    <a:pt x="43" y="0"/>
                  </a:lnTo>
                  <a:lnTo>
                    <a:pt x="40" y="0"/>
                  </a:lnTo>
                  <a:lnTo>
                    <a:pt x="36" y="0"/>
                  </a:lnTo>
                  <a:lnTo>
                    <a:pt x="32" y="1"/>
                  </a:lnTo>
                  <a:lnTo>
                    <a:pt x="28" y="4"/>
                  </a:lnTo>
                  <a:lnTo>
                    <a:pt x="26" y="6"/>
                  </a:lnTo>
                  <a:lnTo>
                    <a:pt x="23" y="10"/>
                  </a:lnTo>
                  <a:lnTo>
                    <a:pt x="22" y="14"/>
                  </a:lnTo>
                  <a:lnTo>
                    <a:pt x="21" y="19"/>
                  </a:lnTo>
                  <a:lnTo>
                    <a:pt x="19" y="24"/>
                  </a:lnTo>
                  <a:lnTo>
                    <a:pt x="21" y="30"/>
                  </a:lnTo>
                  <a:lnTo>
                    <a:pt x="23" y="37"/>
                  </a:lnTo>
                  <a:lnTo>
                    <a:pt x="27" y="42"/>
                  </a:lnTo>
                  <a:lnTo>
                    <a:pt x="31" y="45"/>
                  </a:lnTo>
                  <a:lnTo>
                    <a:pt x="23" y="49"/>
                  </a:lnTo>
                  <a:lnTo>
                    <a:pt x="16" y="53"/>
                  </a:lnTo>
                  <a:lnTo>
                    <a:pt x="11" y="59"/>
                  </a:lnTo>
                  <a:lnTo>
                    <a:pt x="7" y="67"/>
                  </a:lnTo>
                  <a:lnTo>
                    <a:pt x="4" y="76"/>
                  </a:lnTo>
                  <a:lnTo>
                    <a:pt x="2"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8" name="Freeform 762"/>
            <p:cNvSpPr>
              <a:spLocks/>
            </p:cNvSpPr>
            <p:nvPr/>
          </p:nvSpPr>
          <p:spPr bwMode="auto">
            <a:xfrm>
              <a:off x="4627539" y="2104827"/>
              <a:ext cx="125413" cy="171450"/>
            </a:xfrm>
            <a:custGeom>
              <a:avLst/>
              <a:gdLst>
                <a:gd name="T0" fmla="*/ 79 w 79"/>
                <a:gd name="T1" fmla="*/ 108 h 108"/>
                <a:gd name="T2" fmla="*/ 79 w 79"/>
                <a:gd name="T3" fmla="*/ 108 h 108"/>
                <a:gd name="T4" fmla="*/ 79 w 79"/>
                <a:gd name="T5" fmla="*/ 96 h 108"/>
                <a:gd name="T6" fmla="*/ 77 w 79"/>
                <a:gd name="T7" fmla="*/ 86 h 108"/>
                <a:gd name="T8" fmla="*/ 75 w 79"/>
                <a:gd name="T9" fmla="*/ 76 h 108"/>
                <a:gd name="T10" fmla="*/ 72 w 79"/>
                <a:gd name="T11" fmla="*/ 67 h 108"/>
                <a:gd name="T12" fmla="*/ 68 w 79"/>
                <a:gd name="T13" fmla="*/ 59 h 108"/>
                <a:gd name="T14" fmla="*/ 63 w 79"/>
                <a:gd name="T15" fmla="*/ 53 h 108"/>
                <a:gd name="T16" fmla="*/ 56 w 79"/>
                <a:gd name="T17" fmla="*/ 49 h 108"/>
                <a:gd name="T18" fmla="*/ 48 w 79"/>
                <a:gd name="T19" fmla="*/ 45 h 108"/>
                <a:gd name="T20" fmla="*/ 48 w 79"/>
                <a:gd name="T21" fmla="*/ 45 h 108"/>
                <a:gd name="T22" fmla="*/ 52 w 79"/>
                <a:gd name="T23" fmla="*/ 42 h 108"/>
                <a:gd name="T24" fmla="*/ 56 w 79"/>
                <a:gd name="T25" fmla="*/ 37 h 108"/>
                <a:gd name="T26" fmla="*/ 58 w 79"/>
                <a:gd name="T27" fmla="*/ 30 h 108"/>
                <a:gd name="T28" fmla="*/ 59 w 79"/>
                <a:gd name="T29" fmla="*/ 24 h 108"/>
                <a:gd name="T30" fmla="*/ 59 w 79"/>
                <a:gd name="T31" fmla="*/ 24 h 108"/>
                <a:gd name="T32" fmla="*/ 58 w 79"/>
                <a:gd name="T33" fmla="*/ 19 h 108"/>
                <a:gd name="T34" fmla="*/ 57 w 79"/>
                <a:gd name="T35" fmla="*/ 14 h 108"/>
                <a:gd name="T36" fmla="*/ 56 w 79"/>
                <a:gd name="T37" fmla="*/ 10 h 108"/>
                <a:gd name="T38" fmla="*/ 53 w 79"/>
                <a:gd name="T39" fmla="*/ 6 h 108"/>
                <a:gd name="T40" fmla="*/ 51 w 79"/>
                <a:gd name="T41" fmla="*/ 4 h 108"/>
                <a:gd name="T42" fmla="*/ 47 w 79"/>
                <a:gd name="T43" fmla="*/ 1 h 108"/>
                <a:gd name="T44" fmla="*/ 43 w 79"/>
                <a:gd name="T45" fmla="*/ 0 h 108"/>
                <a:gd name="T46" fmla="*/ 39 w 79"/>
                <a:gd name="T47" fmla="*/ 0 h 108"/>
                <a:gd name="T48" fmla="*/ 39 w 79"/>
                <a:gd name="T49" fmla="*/ 0 h 108"/>
                <a:gd name="T50" fmla="*/ 35 w 79"/>
                <a:gd name="T51" fmla="*/ 0 h 108"/>
                <a:gd name="T52" fmla="*/ 32 w 79"/>
                <a:gd name="T53" fmla="*/ 1 h 108"/>
                <a:gd name="T54" fmla="*/ 29 w 79"/>
                <a:gd name="T55" fmla="*/ 4 h 108"/>
                <a:gd name="T56" fmla="*/ 25 w 79"/>
                <a:gd name="T57" fmla="*/ 6 h 108"/>
                <a:gd name="T58" fmla="*/ 23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0 w 79"/>
                <a:gd name="T75" fmla="*/ 45 h 108"/>
                <a:gd name="T76" fmla="*/ 30 w 79"/>
                <a:gd name="T77" fmla="*/ 45 h 108"/>
                <a:gd name="T78" fmla="*/ 23 w 79"/>
                <a:gd name="T79" fmla="*/ 49 h 108"/>
                <a:gd name="T80" fmla="*/ 16 w 79"/>
                <a:gd name="T81" fmla="*/ 53 h 108"/>
                <a:gd name="T82" fmla="*/ 11 w 79"/>
                <a:gd name="T83" fmla="*/ 59 h 108"/>
                <a:gd name="T84" fmla="*/ 6 w 79"/>
                <a:gd name="T85" fmla="*/ 67 h 108"/>
                <a:gd name="T86" fmla="*/ 4 w 79"/>
                <a:gd name="T87" fmla="*/ 76 h 108"/>
                <a:gd name="T88" fmla="*/ 1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7" y="86"/>
                  </a:lnTo>
                  <a:lnTo>
                    <a:pt x="75" y="76"/>
                  </a:lnTo>
                  <a:lnTo>
                    <a:pt x="72" y="67"/>
                  </a:lnTo>
                  <a:lnTo>
                    <a:pt x="68" y="59"/>
                  </a:lnTo>
                  <a:lnTo>
                    <a:pt x="63" y="53"/>
                  </a:lnTo>
                  <a:lnTo>
                    <a:pt x="56" y="49"/>
                  </a:lnTo>
                  <a:lnTo>
                    <a:pt x="48" y="45"/>
                  </a:lnTo>
                  <a:lnTo>
                    <a:pt x="52" y="42"/>
                  </a:lnTo>
                  <a:lnTo>
                    <a:pt x="56" y="37"/>
                  </a:lnTo>
                  <a:lnTo>
                    <a:pt x="58" y="30"/>
                  </a:lnTo>
                  <a:lnTo>
                    <a:pt x="59" y="24"/>
                  </a:lnTo>
                  <a:lnTo>
                    <a:pt x="58" y="19"/>
                  </a:lnTo>
                  <a:lnTo>
                    <a:pt x="57" y="14"/>
                  </a:lnTo>
                  <a:lnTo>
                    <a:pt x="56" y="10"/>
                  </a:lnTo>
                  <a:lnTo>
                    <a:pt x="53" y="6"/>
                  </a:lnTo>
                  <a:lnTo>
                    <a:pt x="51" y="4"/>
                  </a:lnTo>
                  <a:lnTo>
                    <a:pt x="47" y="1"/>
                  </a:lnTo>
                  <a:lnTo>
                    <a:pt x="43" y="0"/>
                  </a:lnTo>
                  <a:lnTo>
                    <a:pt x="39" y="0"/>
                  </a:lnTo>
                  <a:lnTo>
                    <a:pt x="35" y="0"/>
                  </a:lnTo>
                  <a:lnTo>
                    <a:pt x="32" y="1"/>
                  </a:lnTo>
                  <a:lnTo>
                    <a:pt x="29" y="4"/>
                  </a:lnTo>
                  <a:lnTo>
                    <a:pt x="25" y="6"/>
                  </a:lnTo>
                  <a:lnTo>
                    <a:pt x="23" y="10"/>
                  </a:lnTo>
                  <a:lnTo>
                    <a:pt x="21" y="14"/>
                  </a:lnTo>
                  <a:lnTo>
                    <a:pt x="20" y="19"/>
                  </a:lnTo>
                  <a:lnTo>
                    <a:pt x="20" y="24"/>
                  </a:lnTo>
                  <a:lnTo>
                    <a:pt x="21" y="30"/>
                  </a:lnTo>
                  <a:lnTo>
                    <a:pt x="24" y="37"/>
                  </a:lnTo>
                  <a:lnTo>
                    <a:pt x="27" y="42"/>
                  </a:lnTo>
                  <a:lnTo>
                    <a:pt x="30" y="45"/>
                  </a:lnTo>
                  <a:lnTo>
                    <a:pt x="23" y="49"/>
                  </a:lnTo>
                  <a:lnTo>
                    <a:pt x="16" y="53"/>
                  </a:lnTo>
                  <a:lnTo>
                    <a:pt x="11" y="59"/>
                  </a:lnTo>
                  <a:lnTo>
                    <a:pt x="6" y="67"/>
                  </a:lnTo>
                  <a:lnTo>
                    <a:pt x="4" y="76"/>
                  </a:lnTo>
                  <a:lnTo>
                    <a:pt x="1"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3" name="Groupe 413"/>
          <p:cNvGrpSpPr>
            <a:grpSpLocks/>
          </p:cNvGrpSpPr>
          <p:nvPr/>
        </p:nvGrpSpPr>
        <p:grpSpPr bwMode="auto">
          <a:xfrm>
            <a:off x="8703918" y="1262743"/>
            <a:ext cx="275167" cy="512762"/>
            <a:chOff x="750864" y="1307901"/>
            <a:chExt cx="161925" cy="307975"/>
          </a:xfrm>
          <a:gradFill>
            <a:gsLst>
              <a:gs pos="0">
                <a:srgbClr val="CFA2E8"/>
              </a:gs>
              <a:gs pos="45000">
                <a:srgbClr val="FF7A00"/>
              </a:gs>
              <a:gs pos="70000">
                <a:srgbClr val="02B3D6"/>
              </a:gs>
              <a:gs pos="100000">
                <a:srgbClr val="4D0808"/>
              </a:gs>
            </a:gsLst>
            <a:lin ang="2400000" scaled="0"/>
          </a:gradFill>
        </p:grpSpPr>
        <p:grpSp>
          <p:nvGrpSpPr>
            <p:cNvPr id="4" name="Groupe 921"/>
            <p:cNvGrpSpPr>
              <a:grpSpLocks/>
            </p:cNvGrpSpPr>
            <p:nvPr/>
          </p:nvGrpSpPr>
          <p:grpSpPr bwMode="auto">
            <a:xfrm>
              <a:off x="787376" y="1338064"/>
              <a:ext cx="87313" cy="249237"/>
              <a:chOff x="787376" y="1338064"/>
              <a:chExt cx="87313" cy="249237"/>
            </a:xfrm>
            <a:grpFill/>
          </p:grpSpPr>
          <p:sp>
            <p:nvSpPr>
              <p:cNvPr id="25" name="Line 124"/>
              <p:cNvSpPr>
                <a:spLocks noChangeShapeType="1"/>
              </p:cNvSpPr>
              <p:nvPr/>
            </p:nvSpPr>
            <p:spPr bwMode="auto">
              <a:xfrm flipV="1">
                <a:off x="787376" y="1338064"/>
                <a:ext cx="53975"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6" name="Line 125"/>
              <p:cNvSpPr>
                <a:spLocks noChangeShapeType="1"/>
              </p:cNvSpPr>
              <p:nvPr/>
            </p:nvSpPr>
            <p:spPr bwMode="auto">
              <a:xfrm flipV="1">
                <a:off x="788964" y="1368226"/>
                <a:ext cx="74613"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7" name="Line 126"/>
              <p:cNvSpPr>
                <a:spLocks noChangeShapeType="1"/>
              </p:cNvSpPr>
              <p:nvPr/>
            </p:nvSpPr>
            <p:spPr bwMode="auto">
              <a:xfrm flipV="1">
                <a:off x="814364" y="1403151"/>
                <a:ext cx="38100" cy="31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8" name="Line 127"/>
              <p:cNvSpPr>
                <a:spLocks noChangeShapeType="1"/>
              </p:cNvSpPr>
              <p:nvPr/>
            </p:nvSpPr>
            <p:spPr bwMode="auto">
              <a:xfrm flipV="1">
                <a:off x="809601" y="1519039"/>
                <a:ext cx="38100" cy="6350"/>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9" name="Line 128"/>
              <p:cNvSpPr>
                <a:spLocks noChangeShapeType="1"/>
              </p:cNvSpPr>
              <p:nvPr/>
            </p:nvSpPr>
            <p:spPr bwMode="auto">
              <a:xfrm flipV="1">
                <a:off x="795314" y="1542851"/>
                <a:ext cx="74613" cy="158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30" name="Line 129"/>
              <p:cNvSpPr>
                <a:spLocks noChangeShapeType="1"/>
              </p:cNvSpPr>
              <p:nvPr/>
            </p:nvSpPr>
            <p:spPr bwMode="auto">
              <a:xfrm flipV="1">
                <a:off x="815951" y="1573014"/>
                <a:ext cx="58738"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nvGrpSpPr>
            <p:cNvPr id="5" name="Groupe 922"/>
            <p:cNvGrpSpPr>
              <a:grpSpLocks/>
            </p:cNvGrpSpPr>
            <p:nvPr/>
          </p:nvGrpSpPr>
          <p:grpSpPr bwMode="auto">
            <a:xfrm>
              <a:off x="750864" y="1307901"/>
              <a:ext cx="161925" cy="307975"/>
              <a:chOff x="750864" y="1307901"/>
              <a:chExt cx="161925" cy="307975"/>
            </a:xfrm>
            <a:grpFill/>
          </p:grpSpPr>
          <p:sp>
            <p:nvSpPr>
              <p:cNvPr id="22" name="Freeform 123"/>
              <p:cNvSpPr>
                <a:spLocks/>
              </p:cNvSpPr>
              <p:nvPr/>
            </p:nvSpPr>
            <p:spPr bwMode="auto">
              <a:xfrm>
                <a:off x="750864" y="1346001"/>
                <a:ext cx="161925" cy="230187"/>
              </a:xfrm>
              <a:custGeom>
                <a:avLst/>
                <a:gdLst>
                  <a:gd name="T0" fmla="*/ 2 w 102"/>
                  <a:gd name="T1" fmla="*/ 0 h 145"/>
                  <a:gd name="T2" fmla="*/ 2 w 102"/>
                  <a:gd name="T3" fmla="*/ 0 h 145"/>
                  <a:gd name="T4" fmla="*/ 2 w 102"/>
                  <a:gd name="T5" fmla="*/ 4 h 145"/>
                  <a:gd name="T6" fmla="*/ 0 w 102"/>
                  <a:gd name="T7" fmla="*/ 12 h 145"/>
                  <a:gd name="T8" fmla="*/ 0 w 102"/>
                  <a:gd name="T9" fmla="*/ 17 h 145"/>
                  <a:gd name="T10" fmla="*/ 2 w 102"/>
                  <a:gd name="T11" fmla="*/ 23 h 145"/>
                  <a:gd name="T12" fmla="*/ 4 w 102"/>
                  <a:gd name="T13" fmla="*/ 28 h 145"/>
                  <a:gd name="T14" fmla="*/ 7 w 102"/>
                  <a:gd name="T15" fmla="*/ 34 h 145"/>
                  <a:gd name="T16" fmla="*/ 7 w 102"/>
                  <a:gd name="T17" fmla="*/ 34 h 145"/>
                  <a:gd name="T18" fmla="*/ 13 w 102"/>
                  <a:gd name="T19" fmla="*/ 42 h 145"/>
                  <a:gd name="T20" fmla="*/ 21 w 102"/>
                  <a:gd name="T21" fmla="*/ 48 h 145"/>
                  <a:gd name="T22" fmla="*/ 38 w 102"/>
                  <a:gd name="T23" fmla="*/ 62 h 145"/>
                  <a:gd name="T24" fmla="*/ 60 w 102"/>
                  <a:gd name="T25" fmla="*/ 79 h 145"/>
                  <a:gd name="T26" fmla="*/ 73 w 102"/>
                  <a:gd name="T27" fmla="*/ 89 h 145"/>
                  <a:gd name="T28" fmla="*/ 85 w 102"/>
                  <a:gd name="T29" fmla="*/ 100 h 145"/>
                  <a:gd name="T30" fmla="*/ 85 w 102"/>
                  <a:gd name="T31" fmla="*/ 100 h 145"/>
                  <a:gd name="T32" fmla="*/ 93 w 102"/>
                  <a:gd name="T33" fmla="*/ 109 h 145"/>
                  <a:gd name="T34" fmla="*/ 98 w 102"/>
                  <a:gd name="T35" fmla="*/ 117 h 145"/>
                  <a:gd name="T36" fmla="*/ 100 w 102"/>
                  <a:gd name="T37" fmla="*/ 124 h 145"/>
                  <a:gd name="T38" fmla="*/ 102 w 102"/>
                  <a:gd name="T39" fmla="*/ 132 h 145"/>
                  <a:gd name="T40" fmla="*/ 102 w 102"/>
                  <a:gd name="T41" fmla="*/ 137 h 145"/>
                  <a:gd name="T42" fmla="*/ 100 w 102"/>
                  <a:gd name="T43" fmla="*/ 141 h 145"/>
                  <a:gd name="T44" fmla="*/ 99 w 102"/>
                  <a:gd name="T45" fmla="*/ 145 h 1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145"/>
                  <a:gd name="T71" fmla="*/ 102 w 102"/>
                  <a:gd name="T72" fmla="*/ 145 h 1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145">
                    <a:moveTo>
                      <a:pt x="2" y="0"/>
                    </a:moveTo>
                    <a:lnTo>
                      <a:pt x="2" y="0"/>
                    </a:lnTo>
                    <a:lnTo>
                      <a:pt x="2" y="4"/>
                    </a:lnTo>
                    <a:lnTo>
                      <a:pt x="0" y="12"/>
                    </a:lnTo>
                    <a:lnTo>
                      <a:pt x="0" y="17"/>
                    </a:lnTo>
                    <a:lnTo>
                      <a:pt x="2" y="23"/>
                    </a:lnTo>
                    <a:lnTo>
                      <a:pt x="4" y="28"/>
                    </a:lnTo>
                    <a:lnTo>
                      <a:pt x="7" y="34"/>
                    </a:lnTo>
                    <a:lnTo>
                      <a:pt x="13" y="42"/>
                    </a:lnTo>
                    <a:lnTo>
                      <a:pt x="21" y="48"/>
                    </a:lnTo>
                    <a:lnTo>
                      <a:pt x="38" y="62"/>
                    </a:lnTo>
                    <a:lnTo>
                      <a:pt x="60" y="79"/>
                    </a:lnTo>
                    <a:lnTo>
                      <a:pt x="73" y="89"/>
                    </a:lnTo>
                    <a:lnTo>
                      <a:pt x="85" y="100"/>
                    </a:lnTo>
                    <a:lnTo>
                      <a:pt x="93" y="109"/>
                    </a:lnTo>
                    <a:lnTo>
                      <a:pt x="98" y="117"/>
                    </a:lnTo>
                    <a:lnTo>
                      <a:pt x="100" y="124"/>
                    </a:lnTo>
                    <a:lnTo>
                      <a:pt x="102" y="132"/>
                    </a:lnTo>
                    <a:lnTo>
                      <a:pt x="102" y="137"/>
                    </a:lnTo>
                    <a:lnTo>
                      <a:pt x="100" y="141"/>
                    </a:lnTo>
                    <a:lnTo>
                      <a:pt x="99" y="14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3" name="Freeform 130"/>
              <p:cNvSpPr>
                <a:spLocks/>
              </p:cNvSpPr>
              <p:nvPr/>
            </p:nvSpPr>
            <p:spPr bwMode="auto">
              <a:xfrm>
                <a:off x="765151" y="1480939"/>
                <a:ext cx="46038" cy="134937"/>
              </a:xfrm>
              <a:custGeom>
                <a:avLst/>
                <a:gdLst>
                  <a:gd name="T0" fmla="*/ 29 w 29"/>
                  <a:gd name="T1" fmla="*/ 0 h 85"/>
                  <a:gd name="T2" fmla="*/ 29 w 29"/>
                  <a:gd name="T3" fmla="*/ 0 h 85"/>
                  <a:gd name="T4" fmla="*/ 26 w 29"/>
                  <a:gd name="T5" fmla="*/ 3 h 85"/>
                  <a:gd name="T6" fmla="*/ 17 w 29"/>
                  <a:gd name="T7" fmla="*/ 11 h 85"/>
                  <a:gd name="T8" fmla="*/ 12 w 29"/>
                  <a:gd name="T9" fmla="*/ 18 h 85"/>
                  <a:gd name="T10" fmla="*/ 7 w 29"/>
                  <a:gd name="T11" fmla="*/ 24 h 85"/>
                  <a:gd name="T12" fmla="*/ 3 w 29"/>
                  <a:gd name="T13" fmla="*/ 32 h 85"/>
                  <a:gd name="T14" fmla="*/ 0 w 29"/>
                  <a:gd name="T15" fmla="*/ 39 h 85"/>
                  <a:gd name="T16" fmla="*/ 0 w 29"/>
                  <a:gd name="T17" fmla="*/ 39 h 85"/>
                  <a:gd name="T18" fmla="*/ 0 w 29"/>
                  <a:gd name="T19" fmla="*/ 47 h 85"/>
                  <a:gd name="T20" fmla="*/ 1 w 29"/>
                  <a:gd name="T21" fmla="*/ 56 h 85"/>
                  <a:gd name="T22" fmla="*/ 4 w 29"/>
                  <a:gd name="T23" fmla="*/ 63 h 85"/>
                  <a:gd name="T24" fmla="*/ 8 w 29"/>
                  <a:gd name="T25" fmla="*/ 70 h 85"/>
                  <a:gd name="T26" fmla="*/ 15 w 29"/>
                  <a:gd name="T27" fmla="*/ 80 h 85"/>
                  <a:gd name="T28" fmla="*/ 19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29" y="0"/>
                    </a:moveTo>
                    <a:lnTo>
                      <a:pt x="29" y="0"/>
                    </a:lnTo>
                    <a:lnTo>
                      <a:pt x="26" y="3"/>
                    </a:lnTo>
                    <a:lnTo>
                      <a:pt x="17" y="11"/>
                    </a:lnTo>
                    <a:lnTo>
                      <a:pt x="12" y="18"/>
                    </a:lnTo>
                    <a:lnTo>
                      <a:pt x="7" y="24"/>
                    </a:lnTo>
                    <a:lnTo>
                      <a:pt x="3" y="32"/>
                    </a:lnTo>
                    <a:lnTo>
                      <a:pt x="0" y="39"/>
                    </a:lnTo>
                    <a:lnTo>
                      <a:pt x="0" y="47"/>
                    </a:lnTo>
                    <a:lnTo>
                      <a:pt x="1" y="56"/>
                    </a:lnTo>
                    <a:lnTo>
                      <a:pt x="4" y="63"/>
                    </a:lnTo>
                    <a:lnTo>
                      <a:pt x="8" y="70"/>
                    </a:lnTo>
                    <a:lnTo>
                      <a:pt x="15" y="80"/>
                    </a:lnTo>
                    <a:lnTo>
                      <a:pt x="19"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4" name="Freeform 131"/>
              <p:cNvSpPr>
                <a:spLocks/>
              </p:cNvSpPr>
              <p:nvPr/>
            </p:nvSpPr>
            <p:spPr bwMode="auto">
              <a:xfrm>
                <a:off x="854051" y="1307901"/>
                <a:ext cx="46038" cy="134937"/>
              </a:xfrm>
              <a:custGeom>
                <a:avLst/>
                <a:gdLst>
                  <a:gd name="T0" fmla="*/ 9 w 29"/>
                  <a:gd name="T1" fmla="*/ 0 h 85"/>
                  <a:gd name="T2" fmla="*/ 9 w 29"/>
                  <a:gd name="T3" fmla="*/ 0 h 85"/>
                  <a:gd name="T4" fmla="*/ 13 w 29"/>
                  <a:gd name="T5" fmla="*/ 3 h 85"/>
                  <a:gd name="T6" fmla="*/ 20 w 29"/>
                  <a:gd name="T7" fmla="*/ 11 h 85"/>
                  <a:gd name="T8" fmla="*/ 24 w 29"/>
                  <a:gd name="T9" fmla="*/ 18 h 85"/>
                  <a:gd name="T10" fmla="*/ 27 w 29"/>
                  <a:gd name="T11" fmla="*/ 25 h 85"/>
                  <a:gd name="T12" fmla="*/ 29 w 29"/>
                  <a:gd name="T13" fmla="*/ 34 h 85"/>
                  <a:gd name="T14" fmla="*/ 29 w 29"/>
                  <a:gd name="T15" fmla="*/ 44 h 85"/>
                  <a:gd name="T16" fmla="*/ 29 w 29"/>
                  <a:gd name="T17" fmla="*/ 44 h 85"/>
                  <a:gd name="T18" fmla="*/ 27 w 29"/>
                  <a:gd name="T19" fmla="*/ 53 h 85"/>
                  <a:gd name="T20" fmla="*/ 23 w 29"/>
                  <a:gd name="T21" fmla="*/ 62 h 85"/>
                  <a:gd name="T22" fmla="*/ 18 w 29"/>
                  <a:gd name="T23" fmla="*/ 68 h 85"/>
                  <a:gd name="T24" fmla="*/ 13 w 29"/>
                  <a:gd name="T25" fmla="*/ 75 h 85"/>
                  <a:gd name="T26" fmla="*/ 4 w 29"/>
                  <a:gd name="T27" fmla="*/ 82 h 85"/>
                  <a:gd name="T28" fmla="*/ 0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9" y="0"/>
                    </a:moveTo>
                    <a:lnTo>
                      <a:pt x="9" y="0"/>
                    </a:lnTo>
                    <a:lnTo>
                      <a:pt x="13" y="3"/>
                    </a:lnTo>
                    <a:lnTo>
                      <a:pt x="20" y="11"/>
                    </a:lnTo>
                    <a:lnTo>
                      <a:pt x="24" y="18"/>
                    </a:lnTo>
                    <a:lnTo>
                      <a:pt x="27" y="25"/>
                    </a:lnTo>
                    <a:lnTo>
                      <a:pt x="29" y="34"/>
                    </a:lnTo>
                    <a:lnTo>
                      <a:pt x="29" y="44"/>
                    </a:lnTo>
                    <a:lnTo>
                      <a:pt x="27" y="53"/>
                    </a:lnTo>
                    <a:lnTo>
                      <a:pt x="23" y="62"/>
                    </a:lnTo>
                    <a:lnTo>
                      <a:pt x="18" y="68"/>
                    </a:lnTo>
                    <a:lnTo>
                      <a:pt x="13" y="75"/>
                    </a:lnTo>
                    <a:lnTo>
                      <a:pt x="4" y="82"/>
                    </a:lnTo>
                    <a:lnTo>
                      <a:pt x="0"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sp>
        <p:nvSpPr>
          <p:cNvPr id="48134" name="Freeform 686"/>
          <p:cNvSpPr>
            <a:spLocks noChangeAspect="1"/>
          </p:cNvSpPr>
          <p:nvPr/>
        </p:nvSpPr>
        <p:spPr bwMode="auto">
          <a:xfrm>
            <a:off x="1136470" y="4616359"/>
            <a:ext cx="350838" cy="396875"/>
          </a:xfrm>
          <a:custGeom>
            <a:avLst/>
            <a:gdLst>
              <a:gd name="T0" fmla="*/ 2147483647 w 139"/>
              <a:gd name="T1" fmla="*/ 2147483647 h 171"/>
              <a:gd name="T2" fmla="*/ 2147483647 w 139"/>
              <a:gd name="T3" fmla="*/ 2147483647 h 171"/>
              <a:gd name="T4" fmla="*/ 2147483647 w 139"/>
              <a:gd name="T5" fmla="*/ 2147483647 h 171"/>
              <a:gd name="T6" fmla="*/ 2147483647 w 139"/>
              <a:gd name="T7" fmla="*/ 2147483647 h 171"/>
              <a:gd name="T8" fmla="*/ 2147483647 w 139"/>
              <a:gd name="T9" fmla="*/ 2147483647 h 171"/>
              <a:gd name="T10" fmla="*/ 2147483647 w 139"/>
              <a:gd name="T11" fmla="*/ 2147483647 h 171"/>
              <a:gd name="T12" fmla="*/ 2147483647 w 139"/>
              <a:gd name="T13" fmla="*/ 2147483647 h 171"/>
              <a:gd name="T14" fmla="*/ 2147483647 w 139"/>
              <a:gd name="T15" fmla="*/ 2147483647 h 171"/>
              <a:gd name="T16" fmla="*/ 2147483647 w 139"/>
              <a:gd name="T17" fmla="*/ 2147483647 h 171"/>
              <a:gd name="T18" fmla="*/ 2147483647 w 139"/>
              <a:gd name="T19" fmla="*/ 2147483647 h 171"/>
              <a:gd name="T20" fmla="*/ 2147483647 w 139"/>
              <a:gd name="T21" fmla="*/ 2147483647 h 171"/>
              <a:gd name="T22" fmla="*/ 2147483647 w 139"/>
              <a:gd name="T23" fmla="*/ 2147483647 h 171"/>
              <a:gd name="T24" fmla="*/ 2147483647 w 139"/>
              <a:gd name="T25" fmla="*/ 2147483647 h 171"/>
              <a:gd name="T26" fmla="*/ 2147483647 w 139"/>
              <a:gd name="T27" fmla="*/ 2147483647 h 171"/>
              <a:gd name="T28" fmla="*/ 2147483647 w 139"/>
              <a:gd name="T29" fmla="*/ 2147483647 h 171"/>
              <a:gd name="T30" fmla="*/ 2147483647 w 139"/>
              <a:gd name="T31" fmla="*/ 2147483647 h 171"/>
              <a:gd name="T32" fmla="*/ 2147483647 w 139"/>
              <a:gd name="T33" fmla="*/ 2147483647 h 171"/>
              <a:gd name="T34" fmla="*/ 2147483647 w 139"/>
              <a:gd name="T35" fmla="*/ 2147483647 h 171"/>
              <a:gd name="T36" fmla="*/ 2147483647 w 139"/>
              <a:gd name="T37" fmla="*/ 2147483647 h 171"/>
              <a:gd name="T38" fmla="*/ 2147483647 w 139"/>
              <a:gd name="T39" fmla="*/ 2147483647 h 171"/>
              <a:gd name="T40" fmla="*/ 2147483647 w 139"/>
              <a:gd name="T41" fmla="*/ 2147483647 h 171"/>
              <a:gd name="T42" fmla="*/ 2147483647 w 139"/>
              <a:gd name="T43" fmla="*/ 2147483647 h 171"/>
              <a:gd name="T44" fmla="*/ 2147483647 w 139"/>
              <a:gd name="T45" fmla="*/ 2147483647 h 171"/>
              <a:gd name="T46" fmla="*/ 2147483647 w 139"/>
              <a:gd name="T47" fmla="*/ 2147483647 h 171"/>
              <a:gd name="T48" fmla="*/ 2147483647 w 139"/>
              <a:gd name="T49" fmla="*/ 2147483647 h 171"/>
              <a:gd name="T50" fmla="*/ 2147483647 w 139"/>
              <a:gd name="T51" fmla="*/ 2147483647 h 171"/>
              <a:gd name="T52" fmla="*/ 2147483647 w 139"/>
              <a:gd name="T53" fmla="*/ 2147483647 h 171"/>
              <a:gd name="T54" fmla="*/ 2147483647 w 139"/>
              <a:gd name="T55" fmla="*/ 2147483647 h 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9"/>
              <a:gd name="T85" fmla="*/ 0 h 171"/>
              <a:gd name="T86" fmla="*/ 139 w 139"/>
              <a:gd name="T87" fmla="*/ 171 h 1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9" h="171">
                <a:moveTo>
                  <a:pt x="88" y="168"/>
                </a:moveTo>
                <a:cubicBezTo>
                  <a:pt x="81" y="168"/>
                  <a:pt x="74" y="167"/>
                  <a:pt x="67" y="166"/>
                </a:cubicBezTo>
                <a:cubicBezTo>
                  <a:pt x="57" y="164"/>
                  <a:pt x="44" y="160"/>
                  <a:pt x="32" y="156"/>
                </a:cubicBezTo>
                <a:cubicBezTo>
                  <a:pt x="19" y="151"/>
                  <a:pt x="9" y="146"/>
                  <a:pt x="4" y="140"/>
                </a:cubicBezTo>
                <a:cubicBezTo>
                  <a:pt x="3" y="139"/>
                  <a:pt x="1" y="137"/>
                  <a:pt x="1" y="134"/>
                </a:cubicBezTo>
                <a:cubicBezTo>
                  <a:pt x="0" y="131"/>
                  <a:pt x="0" y="128"/>
                  <a:pt x="3" y="123"/>
                </a:cubicBezTo>
                <a:cubicBezTo>
                  <a:pt x="4" y="122"/>
                  <a:pt x="5" y="121"/>
                  <a:pt x="6" y="120"/>
                </a:cubicBezTo>
                <a:cubicBezTo>
                  <a:pt x="8" y="119"/>
                  <a:pt x="9" y="119"/>
                  <a:pt x="8" y="118"/>
                </a:cubicBezTo>
                <a:cubicBezTo>
                  <a:pt x="3" y="111"/>
                  <a:pt x="3" y="105"/>
                  <a:pt x="6" y="101"/>
                </a:cubicBezTo>
                <a:cubicBezTo>
                  <a:pt x="8" y="97"/>
                  <a:pt x="12" y="94"/>
                  <a:pt x="16" y="93"/>
                </a:cubicBezTo>
                <a:cubicBezTo>
                  <a:pt x="10" y="88"/>
                  <a:pt x="9"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80" y="33"/>
                </a:cubicBezTo>
                <a:cubicBezTo>
                  <a:pt x="81" y="25"/>
                  <a:pt x="84" y="18"/>
                  <a:pt x="89" y="11"/>
                </a:cubicBezTo>
                <a:cubicBezTo>
                  <a:pt x="92" y="7"/>
                  <a:pt x="98" y="3"/>
                  <a:pt x="102" y="2"/>
                </a:cubicBezTo>
                <a:cubicBezTo>
                  <a:pt x="107" y="0"/>
                  <a:pt x="111" y="2"/>
                  <a:pt x="113" y="8"/>
                </a:cubicBezTo>
                <a:cubicBezTo>
                  <a:pt x="115" y="14"/>
                  <a:pt x="113"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2700" cap="flat">
            <a:solidFill>
              <a:srgbClr val="000000"/>
            </a:solidFill>
            <a:prstDash val="solid"/>
            <a:miter lim="800000"/>
            <a:headEnd/>
            <a:tailEnd/>
          </a:ln>
        </p:spPr>
        <p:txBody>
          <a:bodyPr/>
          <a:lstStyle/>
          <a:p>
            <a:pPr defTabSz="914400"/>
            <a:endParaRPr lang="en-US" sz="1800">
              <a:solidFill>
                <a:srgbClr val="000000"/>
              </a:solidFill>
            </a:endParaRPr>
          </a:p>
        </p:txBody>
      </p:sp>
      <p:sp>
        <p:nvSpPr>
          <p:cNvPr id="48135" name="Freeform 653"/>
          <p:cNvSpPr>
            <a:spLocks noChangeAspect="1" noEditPoints="1"/>
          </p:cNvSpPr>
          <p:nvPr/>
        </p:nvSpPr>
        <p:spPr bwMode="auto">
          <a:xfrm>
            <a:off x="8860850" y="2046514"/>
            <a:ext cx="412750" cy="541338"/>
          </a:xfrm>
          <a:custGeom>
            <a:avLst/>
            <a:gdLst>
              <a:gd name="T0" fmla="*/ 2147483647 w 120"/>
              <a:gd name="T1" fmla="*/ 2147483647 h 170"/>
              <a:gd name="T2" fmla="*/ 2147483647 w 120"/>
              <a:gd name="T3" fmla="*/ 2147483647 h 170"/>
              <a:gd name="T4" fmla="*/ 2147483647 w 120"/>
              <a:gd name="T5" fmla="*/ 2147483647 h 170"/>
              <a:gd name="T6" fmla="*/ 2147483647 w 120"/>
              <a:gd name="T7" fmla="*/ 2147483647 h 170"/>
              <a:gd name="T8" fmla="*/ 2147483647 w 120"/>
              <a:gd name="T9" fmla="*/ 2147483647 h 170"/>
              <a:gd name="T10" fmla="*/ 2147483647 w 120"/>
              <a:gd name="T11" fmla="*/ 2147483647 h 170"/>
              <a:gd name="T12" fmla="*/ 2147483647 w 120"/>
              <a:gd name="T13" fmla="*/ 2147483647 h 170"/>
              <a:gd name="T14" fmla="*/ 2147483647 w 120"/>
              <a:gd name="T15" fmla="*/ 2147483647 h 170"/>
              <a:gd name="T16" fmla="*/ 2147483647 w 120"/>
              <a:gd name="T17" fmla="*/ 2147483647 h 170"/>
              <a:gd name="T18" fmla="*/ 2147483647 w 120"/>
              <a:gd name="T19" fmla="*/ 2147483647 h 170"/>
              <a:gd name="T20" fmla="*/ 0 w 120"/>
              <a:gd name="T21" fmla="*/ 2147483647 h 170"/>
              <a:gd name="T22" fmla="*/ 0 w 120"/>
              <a:gd name="T23" fmla="*/ 2147483647 h 170"/>
              <a:gd name="T24" fmla="*/ 2147483647 w 120"/>
              <a:gd name="T25" fmla="*/ 0 h 170"/>
              <a:gd name="T26" fmla="*/ 2147483647 w 120"/>
              <a:gd name="T27" fmla="*/ 0 h 170"/>
              <a:gd name="T28" fmla="*/ 2147483647 w 120"/>
              <a:gd name="T29" fmla="*/ 2147483647 h 170"/>
              <a:gd name="T30" fmla="*/ 2147483647 w 120"/>
              <a:gd name="T31" fmla="*/ 2147483647 h 1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170"/>
              <a:gd name="T50" fmla="*/ 120 w 120"/>
              <a:gd name="T51" fmla="*/ 170 h 1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170">
                <a:moveTo>
                  <a:pt x="25" y="117"/>
                </a:moveTo>
                <a:cubicBezTo>
                  <a:pt x="95" y="117"/>
                  <a:pt x="95" y="117"/>
                  <a:pt x="95" y="117"/>
                </a:cubicBezTo>
                <a:moveTo>
                  <a:pt x="25" y="92"/>
                </a:moveTo>
                <a:cubicBezTo>
                  <a:pt x="95" y="92"/>
                  <a:pt x="95" y="92"/>
                  <a:pt x="95" y="92"/>
                </a:cubicBezTo>
                <a:moveTo>
                  <a:pt x="25" y="67"/>
                </a:moveTo>
                <a:cubicBezTo>
                  <a:pt x="95" y="67"/>
                  <a:pt x="95" y="67"/>
                  <a:pt x="95" y="67"/>
                </a:cubicBezTo>
                <a:moveTo>
                  <a:pt x="25" y="41"/>
                </a:moveTo>
                <a:cubicBezTo>
                  <a:pt x="95" y="41"/>
                  <a:pt x="95" y="41"/>
                  <a:pt x="95" y="41"/>
                </a:cubicBezTo>
                <a:moveTo>
                  <a:pt x="93" y="170"/>
                </a:moveTo>
                <a:cubicBezTo>
                  <a:pt x="26" y="170"/>
                  <a:pt x="26" y="170"/>
                  <a:pt x="26" y="170"/>
                </a:cubicBezTo>
                <a:cubicBezTo>
                  <a:pt x="12" y="170"/>
                  <a:pt x="0" y="158"/>
                  <a:pt x="0" y="144"/>
                </a:cubicBezTo>
                <a:cubicBezTo>
                  <a:pt x="0" y="26"/>
                  <a:pt x="0" y="26"/>
                  <a:pt x="0" y="26"/>
                </a:cubicBezTo>
                <a:cubicBezTo>
                  <a:pt x="0" y="12"/>
                  <a:pt x="12" y="0"/>
                  <a:pt x="26" y="0"/>
                </a:cubicBezTo>
                <a:cubicBezTo>
                  <a:pt x="93" y="0"/>
                  <a:pt x="93" y="0"/>
                  <a:pt x="93" y="0"/>
                </a:cubicBezTo>
                <a:cubicBezTo>
                  <a:pt x="108" y="0"/>
                  <a:pt x="120" y="12"/>
                  <a:pt x="120" y="26"/>
                </a:cubicBezTo>
                <a:cubicBezTo>
                  <a:pt x="120" y="144"/>
                  <a:pt x="120" y="144"/>
                  <a:pt x="120" y="144"/>
                </a:cubicBezTo>
              </a:path>
            </a:pathLst>
          </a:custGeom>
          <a:noFill/>
          <a:ln w="12700" cap="rnd">
            <a:solidFill>
              <a:srgbClr val="000000"/>
            </a:solidFill>
            <a:prstDash val="solid"/>
            <a:round/>
            <a:headEnd/>
            <a:tailEnd/>
          </a:ln>
        </p:spPr>
        <p:txBody>
          <a:bodyPr/>
          <a:lstStyle/>
          <a:p>
            <a:pPr defTabSz="914400"/>
            <a:endParaRPr lang="en-US" sz="1800">
              <a:solidFill>
                <a:srgbClr val="000000"/>
              </a:solidFill>
            </a:endParaRPr>
          </a:p>
        </p:txBody>
      </p:sp>
      <p:grpSp>
        <p:nvGrpSpPr>
          <p:cNvPr id="6" name="Groupe 630"/>
          <p:cNvGrpSpPr>
            <a:grpSpLocks/>
          </p:cNvGrpSpPr>
          <p:nvPr/>
        </p:nvGrpSpPr>
        <p:grpSpPr bwMode="auto">
          <a:xfrm>
            <a:off x="1461550" y="2906486"/>
            <a:ext cx="251000" cy="527050"/>
            <a:chOff x="5556226" y="2015927"/>
            <a:chExt cx="148064" cy="315912"/>
          </a:xfrm>
          <a:gradFill>
            <a:gsLst>
              <a:gs pos="82000">
                <a:srgbClr val="14BCC4">
                  <a:alpha val="68627"/>
                </a:srgbClr>
              </a:gs>
              <a:gs pos="25000">
                <a:srgbClr val="21D6E0"/>
              </a:gs>
              <a:gs pos="75000">
                <a:srgbClr val="0087E6"/>
              </a:gs>
              <a:gs pos="100000">
                <a:srgbClr val="005CBF"/>
              </a:gs>
            </a:gsLst>
            <a:lin ang="2400000" scaled="0"/>
          </a:gradFill>
        </p:grpSpPr>
        <p:sp>
          <p:nvSpPr>
            <p:cNvPr id="35" name="Freeform 810"/>
            <p:cNvSpPr>
              <a:spLocks/>
            </p:cNvSpPr>
            <p:nvPr/>
          </p:nvSpPr>
          <p:spPr bwMode="auto">
            <a:xfrm>
              <a:off x="5609040" y="2138164"/>
              <a:ext cx="95250" cy="193675"/>
            </a:xfrm>
            <a:custGeom>
              <a:avLst/>
              <a:gdLst>
                <a:gd name="T0" fmla="*/ 31 w 60"/>
                <a:gd name="T1" fmla="*/ 122 h 122"/>
                <a:gd name="T2" fmla="*/ 60 w 60"/>
                <a:gd name="T3" fmla="*/ 73 h 122"/>
                <a:gd name="T4" fmla="*/ 60 w 60"/>
                <a:gd name="T5" fmla="*/ 0 h 122"/>
                <a:gd name="T6" fmla="*/ 60 w 60"/>
                <a:gd name="T7" fmla="*/ 0 h 122"/>
                <a:gd name="T8" fmla="*/ 56 w 60"/>
                <a:gd name="T9" fmla="*/ 2 h 122"/>
                <a:gd name="T10" fmla="*/ 49 w 60"/>
                <a:gd name="T11" fmla="*/ 5 h 122"/>
                <a:gd name="T12" fmla="*/ 44 w 60"/>
                <a:gd name="T13" fmla="*/ 8 h 122"/>
                <a:gd name="T14" fmla="*/ 40 w 60"/>
                <a:gd name="T15" fmla="*/ 10 h 122"/>
                <a:gd name="T16" fmla="*/ 37 w 60"/>
                <a:gd name="T17" fmla="*/ 16 h 122"/>
                <a:gd name="T18" fmla="*/ 36 w 60"/>
                <a:gd name="T19" fmla="*/ 21 h 122"/>
                <a:gd name="T20" fmla="*/ 36 w 60"/>
                <a:gd name="T21" fmla="*/ 21 h 122"/>
                <a:gd name="T22" fmla="*/ 36 w 60"/>
                <a:gd name="T23" fmla="*/ 45 h 122"/>
                <a:gd name="T24" fmla="*/ 36 w 60"/>
                <a:gd name="T25" fmla="*/ 45 h 122"/>
                <a:gd name="T26" fmla="*/ 31 w 60"/>
                <a:gd name="T27" fmla="*/ 47 h 122"/>
                <a:gd name="T28" fmla="*/ 18 w 60"/>
                <a:gd name="T29" fmla="*/ 54 h 122"/>
                <a:gd name="T30" fmla="*/ 12 w 60"/>
                <a:gd name="T31" fmla="*/ 57 h 122"/>
                <a:gd name="T32" fmla="*/ 7 w 60"/>
                <a:gd name="T33" fmla="*/ 62 h 122"/>
                <a:gd name="T34" fmla="*/ 3 w 60"/>
                <a:gd name="T35" fmla="*/ 69 h 122"/>
                <a:gd name="T36" fmla="*/ 2 w 60"/>
                <a:gd name="T37" fmla="*/ 73 h 122"/>
                <a:gd name="T38" fmla="*/ 0 w 60"/>
                <a:gd name="T39" fmla="*/ 76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122"/>
                <a:gd name="T62" fmla="*/ 60 w 60"/>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122">
                  <a:moveTo>
                    <a:pt x="31" y="122"/>
                  </a:moveTo>
                  <a:lnTo>
                    <a:pt x="60" y="73"/>
                  </a:lnTo>
                  <a:lnTo>
                    <a:pt x="60" y="0"/>
                  </a:lnTo>
                  <a:lnTo>
                    <a:pt x="56" y="2"/>
                  </a:lnTo>
                  <a:lnTo>
                    <a:pt x="49" y="5"/>
                  </a:lnTo>
                  <a:lnTo>
                    <a:pt x="44" y="8"/>
                  </a:lnTo>
                  <a:lnTo>
                    <a:pt x="40" y="10"/>
                  </a:lnTo>
                  <a:lnTo>
                    <a:pt x="37" y="16"/>
                  </a:lnTo>
                  <a:lnTo>
                    <a:pt x="36" y="21"/>
                  </a:lnTo>
                  <a:lnTo>
                    <a:pt x="36" y="45"/>
                  </a:lnTo>
                  <a:lnTo>
                    <a:pt x="31" y="47"/>
                  </a:lnTo>
                  <a:lnTo>
                    <a:pt x="18" y="54"/>
                  </a:lnTo>
                  <a:lnTo>
                    <a:pt x="12" y="57"/>
                  </a:lnTo>
                  <a:lnTo>
                    <a:pt x="7" y="62"/>
                  </a:lnTo>
                  <a:lnTo>
                    <a:pt x="3" y="69"/>
                  </a:lnTo>
                  <a:lnTo>
                    <a:pt x="2" y="73"/>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6" name="Freeform 811"/>
            <p:cNvSpPr>
              <a:spLocks/>
            </p:cNvSpPr>
            <p:nvPr/>
          </p:nvSpPr>
          <p:spPr bwMode="auto">
            <a:xfrm>
              <a:off x="5654651" y="2052439"/>
              <a:ext cx="34925" cy="141287"/>
            </a:xfrm>
            <a:custGeom>
              <a:avLst/>
              <a:gdLst>
                <a:gd name="T0" fmla="*/ 22 w 22"/>
                <a:gd name="T1" fmla="*/ 89 h 89"/>
                <a:gd name="T2" fmla="*/ 22 w 22"/>
                <a:gd name="T3" fmla="*/ 89 h 89"/>
                <a:gd name="T4" fmla="*/ 22 w 22"/>
                <a:gd name="T5" fmla="*/ 11 h 89"/>
                <a:gd name="T6" fmla="*/ 22 w 22"/>
                <a:gd name="T7" fmla="*/ 11 h 89"/>
                <a:gd name="T8" fmla="*/ 21 w 22"/>
                <a:gd name="T9" fmla="*/ 6 h 89"/>
                <a:gd name="T10" fmla="*/ 18 w 22"/>
                <a:gd name="T11" fmla="*/ 2 h 89"/>
                <a:gd name="T12" fmla="*/ 16 w 22"/>
                <a:gd name="T13" fmla="*/ 1 h 89"/>
                <a:gd name="T14" fmla="*/ 12 w 22"/>
                <a:gd name="T15" fmla="*/ 0 h 89"/>
                <a:gd name="T16" fmla="*/ 8 w 22"/>
                <a:gd name="T17" fmla="*/ 1 h 89"/>
                <a:gd name="T18" fmla="*/ 4 w 22"/>
                <a:gd name="T19" fmla="*/ 2 h 89"/>
                <a:gd name="T20" fmla="*/ 2 w 22"/>
                <a:gd name="T21" fmla="*/ 5 h 89"/>
                <a:gd name="T22" fmla="*/ 0 w 22"/>
                <a:gd name="T23" fmla="*/ 9 h 89"/>
                <a:gd name="T24" fmla="*/ 0 w 22"/>
                <a:gd name="T25" fmla="*/ 9 h 89"/>
                <a:gd name="T26" fmla="*/ 0 w 22"/>
                <a:gd name="T27" fmla="*/ 76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89"/>
                <a:gd name="T44" fmla="*/ 22 w 22"/>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89">
                  <a:moveTo>
                    <a:pt x="22" y="89"/>
                  </a:moveTo>
                  <a:lnTo>
                    <a:pt x="22" y="89"/>
                  </a:lnTo>
                  <a:lnTo>
                    <a:pt x="22" y="11"/>
                  </a:lnTo>
                  <a:lnTo>
                    <a:pt x="21" y="6"/>
                  </a:lnTo>
                  <a:lnTo>
                    <a:pt x="18" y="2"/>
                  </a:lnTo>
                  <a:lnTo>
                    <a:pt x="16" y="1"/>
                  </a:lnTo>
                  <a:lnTo>
                    <a:pt x="12" y="0"/>
                  </a:lnTo>
                  <a:lnTo>
                    <a:pt x="8" y="1"/>
                  </a:lnTo>
                  <a:lnTo>
                    <a:pt x="4" y="2"/>
                  </a:lnTo>
                  <a:lnTo>
                    <a:pt x="2" y="5"/>
                  </a:lnTo>
                  <a:lnTo>
                    <a:pt x="0" y="9"/>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7" name="Freeform 812"/>
            <p:cNvSpPr>
              <a:spLocks/>
            </p:cNvSpPr>
            <p:nvPr/>
          </p:nvSpPr>
          <p:spPr bwMode="auto">
            <a:xfrm>
              <a:off x="5622901" y="2015927"/>
              <a:ext cx="31750" cy="157162"/>
            </a:xfrm>
            <a:custGeom>
              <a:avLst/>
              <a:gdLst>
                <a:gd name="T0" fmla="*/ 20 w 20"/>
                <a:gd name="T1" fmla="*/ 99 h 99"/>
                <a:gd name="T2" fmla="*/ 20 w 20"/>
                <a:gd name="T3" fmla="*/ 99 h 99"/>
                <a:gd name="T4" fmla="*/ 20 w 20"/>
                <a:gd name="T5" fmla="*/ 11 h 99"/>
                <a:gd name="T6" fmla="*/ 20 w 20"/>
                <a:gd name="T7" fmla="*/ 11 h 99"/>
                <a:gd name="T8" fmla="*/ 20 w 20"/>
                <a:gd name="T9" fmla="*/ 6 h 99"/>
                <a:gd name="T10" fmla="*/ 18 w 20"/>
                <a:gd name="T11" fmla="*/ 3 h 99"/>
                <a:gd name="T12" fmla="*/ 14 w 20"/>
                <a:gd name="T13" fmla="*/ 0 h 99"/>
                <a:gd name="T14" fmla="*/ 10 w 20"/>
                <a:gd name="T15" fmla="*/ 0 h 99"/>
                <a:gd name="T16" fmla="*/ 6 w 20"/>
                <a:gd name="T17" fmla="*/ 0 h 99"/>
                <a:gd name="T18" fmla="*/ 3 w 20"/>
                <a:gd name="T19" fmla="*/ 3 h 99"/>
                <a:gd name="T20" fmla="*/ 1 w 20"/>
                <a:gd name="T21" fmla="*/ 5 h 99"/>
                <a:gd name="T22" fmla="*/ 0 w 20"/>
                <a:gd name="T23" fmla="*/ 9 h 99"/>
                <a:gd name="T24" fmla="*/ 0 w 20"/>
                <a:gd name="T25" fmla="*/ 9 h 99"/>
                <a:gd name="T26" fmla="*/ 0 w 20"/>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99"/>
                <a:gd name="T44" fmla="*/ 20 w 20"/>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99">
                  <a:moveTo>
                    <a:pt x="20" y="99"/>
                  </a:moveTo>
                  <a:lnTo>
                    <a:pt x="20" y="99"/>
                  </a:lnTo>
                  <a:lnTo>
                    <a:pt x="20" y="11"/>
                  </a:lnTo>
                  <a:lnTo>
                    <a:pt x="20" y="6"/>
                  </a:lnTo>
                  <a:lnTo>
                    <a:pt x="18" y="3"/>
                  </a:lnTo>
                  <a:lnTo>
                    <a:pt x="14" y="0"/>
                  </a:lnTo>
                  <a:lnTo>
                    <a:pt x="10" y="0"/>
                  </a:lnTo>
                  <a:lnTo>
                    <a:pt x="6" y="0"/>
                  </a:lnTo>
                  <a:lnTo>
                    <a:pt x="3" y="3"/>
                  </a:lnTo>
                  <a:lnTo>
                    <a:pt x="1" y="5"/>
                  </a:lnTo>
                  <a:lnTo>
                    <a:pt x="0" y="9"/>
                  </a:lnTo>
                  <a:lnTo>
                    <a:pt x="0" y="9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8" name="Freeform 813"/>
            <p:cNvSpPr>
              <a:spLocks/>
            </p:cNvSpPr>
            <p:nvPr/>
          </p:nvSpPr>
          <p:spPr bwMode="auto">
            <a:xfrm>
              <a:off x="5589563" y="2030214"/>
              <a:ext cx="33338" cy="142875"/>
            </a:xfrm>
            <a:custGeom>
              <a:avLst/>
              <a:gdLst>
                <a:gd name="T0" fmla="*/ 21 w 21"/>
                <a:gd name="T1" fmla="*/ 90 h 90"/>
                <a:gd name="T2" fmla="*/ 21 w 21"/>
                <a:gd name="T3" fmla="*/ 90 h 90"/>
                <a:gd name="T4" fmla="*/ 21 w 21"/>
                <a:gd name="T5" fmla="*/ 11 h 90"/>
                <a:gd name="T6" fmla="*/ 21 w 21"/>
                <a:gd name="T7" fmla="*/ 11 h 90"/>
                <a:gd name="T8" fmla="*/ 20 w 21"/>
                <a:gd name="T9" fmla="*/ 6 h 90"/>
                <a:gd name="T10" fmla="*/ 17 w 21"/>
                <a:gd name="T11" fmla="*/ 2 h 90"/>
                <a:gd name="T12" fmla="*/ 15 w 21"/>
                <a:gd name="T13" fmla="*/ 1 h 90"/>
                <a:gd name="T14" fmla="*/ 11 w 21"/>
                <a:gd name="T15" fmla="*/ 0 h 90"/>
                <a:gd name="T16" fmla="*/ 7 w 21"/>
                <a:gd name="T17" fmla="*/ 1 h 90"/>
                <a:gd name="T18" fmla="*/ 3 w 21"/>
                <a:gd name="T19" fmla="*/ 2 h 90"/>
                <a:gd name="T20" fmla="*/ 1 w 21"/>
                <a:gd name="T21" fmla="*/ 5 h 90"/>
                <a:gd name="T22" fmla="*/ 0 w 21"/>
                <a:gd name="T23" fmla="*/ 9 h 90"/>
                <a:gd name="T24" fmla="*/ 0 w 21"/>
                <a:gd name="T25" fmla="*/ 9 h 90"/>
                <a:gd name="T26" fmla="*/ 0 w 21"/>
                <a:gd name="T27" fmla="*/ 9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90"/>
                <a:gd name="T44" fmla="*/ 21 w 21"/>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90">
                  <a:moveTo>
                    <a:pt x="21" y="90"/>
                  </a:moveTo>
                  <a:lnTo>
                    <a:pt x="21" y="90"/>
                  </a:lnTo>
                  <a:lnTo>
                    <a:pt x="21" y="11"/>
                  </a:lnTo>
                  <a:lnTo>
                    <a:pt x="20" y="6"/>
                  </a:lnTo>
                  <a:lnTo>
                    <a:pt x="17" y="2"/>
                  </a:lnTo>
                  <a:lnTo>
                    <a:pt x="15" y="1"/>
                  </a:lnTo>
                  <a:lnTo>
                    <a:pt x="11" y="0"/>
                  </a:lnTo>
                  <a:lnTo>
                    <a:pt x="7" y="1"/>
                  </a:lnTo>
                  <a:lnTo>
                    <a:pt x="3" y="2"/>
                  </a:lnTo>
                  <a:lnTo>
                    <a:pt x="1" y="5"/>
                  </a:lnTo>
                  <a:lnTo>
                    <a:pt x="0" y="9"/>
                  </a:lnTo>
                  <a:lnTo>
                    <a:pt x="0" y="9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9" name="Freeform 814"/>
            <p:cNvSpPr>
              <a:spLocks/>
            </p:cNvSpPr>
            <p:nvPr/>
          </p:nvSpPr>
          <p:spPr bwMode="auto">
            <a:xfrm>
              <a:off x="5556226" y="2073077"/>
              <a:ext cx="33338" cy="250825"/>
            </a:xfrm>
            <a:custGeom>
              <a:avLst/>
              <a:gdLst>
                <a:gd name="T0" fmla="*/ 21 w 21"/>
                <a:gd name="T1" fmla="*/ 63 h 158"/>
                <a:gd name="T2" fmla="*/ 21 w 21"/>
                <a:gd name="T3" fmla="*/ 63 h 158"/>
                <a:gd name="T4" fmla="*/ 21 w 21"/>
                <a:gd name="T5" fmla="*/ 11 h 158"/>
                <a:gd name="T6" fmla="*/ 21 w 21"/>
                <a:gd name="T7" fmla="*/ 11 h 158"/>
                <a:gd name="T8" fmla="*/ 21 w 21"/>
                <a:gd name="T9" fmla="*/ 6 h 158"/>
                <a:gd name="T10" fmla="*/ 18 w 21"/>
                <a:gd name="T11" fmla="*/ 2 h 158"/>
                <a:gd name="T12" fmla="*/ 14 w 21"/>
                <a:gd name="T13" fmla="*/ 1 h 158"/>
                <a:gd name="T14" fmla="*/ 10 w 21"/>
                <a:gd name="T15" fmla="*/ 0 h 158"/>
                <a:gd name="T16" fmla="*/ 7 w 21"/>
                <a:gd name="T17" fmla="*/ 1 h 158"/>
                <a:gd name="T18" fmla="*/ 4 w 21"/>
                <a:gd name="T19" fmla="*/ 2 h 158"/>
                <a:gd name="T20" fmla="*/ 2 w 21"/>
                <a:gd name="T21" fmla="*/ 5 h 158"/>
                <a:gd name="T22" fmla="*/ 0 w 21"/>
                <a:gd name="T23" fmla="*/ 8 h 158"/>
                <a:gd name="T24" fmla="*/ 0 w 21"/>
                <a:gd name="T25" fmla="*/ 8 h 158"/>
                <a:gd name="T26" fmla="*/ 0 w 21"/>
                <a:gd name="T27" fmla="*/ 158 h 1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58"/>
                <a:gd name="T44" fmla="*/ 21 w 21"/>
                <a:gd name="T45" fmla="*/ 158 h 1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58">
                  <a:moveTo>
                    <a:pt x="21" y="63"/>
                  </a:moveTo>
                  <a:lnTo>
                    <a:pt x="21" y="63"/>
                  </a:lnTo>
                  <a:lnTo>
                    <a:pt x="21" y="11"/>
                  </a:lnTo>
                  <a:lnTo>
                    <a:pt x="21" y="6"/>
                  </a:lnTo>
                  <a:lnTo>
                    <a:pt x="18" y="2"/>
                  </a:lnTo>
                  <a:lnTo>
                    <a:pt x="14" y="1"/>
                  </a:lnTo>
                  <a:lnTo>
                    <a:pt x="10" y="0"/>
                  </a:lnTo>
                  <a:lnTo>
                    <a:pt x="7" y="1"/>
                  </a:lnTo>
                  <a:lnTo>
                    <a:pt x="4" y="2"/>
                  </a:lnTo>
                  <a:lnTo>
                    <a:pt x="2" y="5"/>
                  </a:lnTo>
                  <a:lnTo>
                    <a:pt x="0" y="8"/>
                  </a:lnTo>
                  <a:lnTo>
                    <a:pt x="0" y="15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7" name="Groupe 414"/>
          <p:cNvGrpSpPr>
            <a:grpSpLocks/>
          </p:cNvGrpSpPr>
          <p:nvPr/>
        </p:nvGrpSpPr>
        <p:grpSpPr bwMode="auto">
          <a:xfrm>
            <a:off x="8482938" y="2895615"/>
            <a:ext cx="646642" cy="631825"/>
            <a:chOff x="4678878" y="-163361"/>
            <a:chExt cx="1572288" cy="1536642"/>
          </a:xfrm>
          <a:gradFill>
            <a:gsLst>
              <a:gs pos="0">
                <a:srgbClr val="CCCCFF"/>
              </a:gs>
              <a:gs pos="17999">
                <a:schemeClr val="accent5">
                  <a:lumMod val="50000"/>
                </a:schemeClr>
              </a:gs>
              <a:gs pos="36000">
                <a:srgbClr val="92D050"/>
              </a:gs>
              <a:gs pos="61000">
                <a:srgbClr val="CC99FF"/>
              </a:gs>
              <a:gs pos="82001">
                <a:srgbClr val="99CCFF"/>
              </a:gs>
              <a:gs pos="100000">
                <a:srgbClr val="CCCCFF"/>
              </a:gs>
            </a:gsLst>
            <a:lin ang="2400000" scaled="0"/>
          </a:gradFill>
        </p:grpSpPr>
        <p:sp>
          <p:nvSpPr>
            <p:cNvPr id="41" name="Freeform 834"/>
            <p:cNvSpPr>
              <a:spLocks/>
            </p:cNvSpPr>
            <p:nvPr/>
          </p:nvSpPr>
          <p:spPr bwMode="auto">
            <a:xfrm>
              <a:off x="4678878" y="109448"/>
              <a:ext cx="1572288" cy="1263833"/>
            </a:xfrm>
            <a:custGeom>
              <a:avLst/>
              <a:gdLst>
                <a:gd name="T0" fmla="*/ 183643 w 10000"/>
                <a:gd name="T1" fmla="*/ 0 h 10057"/>
                <a:gd name="T2" fmla="*/ 0 w 10000"/>
                <a:gd name="T3" fmla="*/ 492615 h 10057"/>
                <a:gd name="T4" fmla="*/ 772780 w 10000"/>
                <a:gd name="T5" fmla="*/ 1263833 h 10057"/>
                <a:gd name="T6" fmla="*/ 1044785 w 10000"/>
                <a:gd name="T7" fmla="*/ 1232919 h 10057"/>
                <a:gd name="T8" fmla="*/ 1377167 w 10000"/>
                <a:gd name="T9" fmla="*/ 972788 h 10057"/>
                <a:gd name="T10" fmla="*/ 1572288 w 10000"/>
                <a:gd name="T11" fmla="*/ 492615 h 10057"/>
                <a:gd name="T12" fmla="*/ 1380783 w 10000"/>
                <a:gd name="T13" fmla="*/ 0 h 10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57">
                  <a:moveTo>
                    <a:pt x="1168" y="0"/>
                  </a:moveTo>
                  <a:cubicBezTo>
                    <a:pt x="457" y="1058"/>
                    <a:pt x="0" y="2426"/>
                    <a:pt x="0" y="3920"/>
                  </a:cubicBezTo>
                  <a:cubicBezTo>
                    <a:pt x="0" y="7279"/>
                    <a:pt x="1774" y="9442"/>
                    <a:pt x="4915" y="10057"/>
                  </a:cubicBezTo>
                  <a:lnTo>
                    <a:pt x="6645" y="9811"/>
                  </a:lnTo>
                  <a:cubicBezTo>
                    <a:pt x="7276" y="9431"/>
                    <a:pt x="7932" y="8752"/>
                    <a:pt x="8759" y="7741"/>
                  </a:cubicBezTo>
                  <a:cubicBezTo>
                    <a:pt x="9596" y="6725"/>
                    <a:pt x="9996" y="5210"/>
                    <a:pt x="10000" y="3920"/>
                  </a:cubicBezTo>
                  <a:cubicBezTo>
                    <a:pt x="10000" y="2426"/>
                    <a:pt x="9543" y="1058"/>
                    <a:pt x="8782"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2" name="Freeform 835"/>
            <p:cNvSpPr>
              <a:spLocks/>
            </p:cNvSpPr>
            <p:nvPr/>
          </p:nvSpPr>
          <p:spPr bwMode="auto">
            <a:xfrm>
              <a:off x="4861982" y="-163361"/>
              <a:ext cx="1198124" cy="272807"/>
            </a:xfrm>
            <a:custGeom>
              <a:avLst/>
              <a:gdLst>
                <a:gd name="T0" fmla="*/ 0 w 150"/>
                <a:gd name="T1" fmla="*/ 35 h 35"/>
                <a:gd name="T2" fmla="*/ 75 w 150"/>
                <a:gd name="T3" fmla="*/ 0 h 35"/>
                <a:gd name="T4" fmla="*/ 150 w 150"/>
                <a:gd name="T5" fmla="*/ 35 h 35"/>
                <a:gd name="T6" fmla="*/ 0 60000 65536"/>
                <a:gd name="T7" fmla="*/ 0 60000 65536"/>
                <a:gd name="T8" fmla="*/ 0 60000 65536"/>
                <a:gd name="T9" fmla="*/ 0 w 150"/>
                <a:gd name="T10" fmla="*/ 0 h 35"/>
                <a:gd name="T11" fmla="*/ 150 w 150"/>
                <a:gd name="T12" fmla="*/ 35 h 35"/>
              </a:gdLst>
              <a:ahLst/>
              <a:cxnLst>
                <a:cxn ang="T6">
                  <a:pos x="T0" y="T1"/>
                </a:cxn>
                <a:cxn ang="T7">
                  <a:pos x="T2" y="T3"/>
                </a:cxn>
                <a:cxn ang="T8">
                  <a:pos x="T4" y="T5"/>
                </a:cxn>
              </a:cxnLst>
              <a:rect l="T9" t="T10" r="T11" b="T12"/>
              <a:pathLst>
                <a:path w="150" h="35">
                  <a:moveTo>
                    <a:pt x="0" y="35"/>
                  </a:moveTo>
                  <a:cubicBezTo>
                    <a:pt x="18" y="14"/>
                    <a:pt x="45" y="0"/>
                    <a:pt x="75" y="0"/>
                  </a:cubicBezTo>
                  <a:cubicBezTo>
                    <a:pt x="105" y="0"/>
                    <a:pt x="132" y="13"/>
                    <a:pt x="150" y="35"/>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3" name="Freeform 836"/>
            <p:cNvSpPr>
              <a:spLocks/>
            </p:cNvSpPr>
            <p:nvPr/>
          </p:nvSpPr>
          <p:spPr bwMode="auto">
            <a:xfrm>
              <a:off x="4861980" y="109448"/>
              <a:ext cx="1198124" cy="132506"/>
            </a:xfrm>
            <a:custGeom>
              <a:avLst/>
              <a:gdLst>
                <a:gd name="T0" fmla="*/ 0 w 150"/>
                <a:gd name="T1" fmla="*/ 0 h 17"/>
                <a:gd name="T2" fmla="*/ 75 w 150"/>
                <a:gd name="T3" fmla="*/ 17 h 17"/>
                <a:gd name="T4" fmla="*/ 150 w 150"/>
                <a:gd name="T5" fmla="*/ 0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0" y="0"/>
                  </a:moveTo>
                  <a:cubicBezTo>
                    <a:pt x="18" y="10"/>
                    <a:pt x="45" y="17"/>
                    <a:pt x="75" y="17"/>
                  </a:cubicBezTo>
                  <a:cubicBezTo>
                    <a:pt x="105" y="17"/>
                    <a:pt x="132" y="10"/>
                    <a:pt x="150"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4" name="Freeform 837"/>
            <p:cNvSpPr>
              <a:spLocks/>
            </p:cNvSpPr>
            <p:nvPr/>
          </p:nvSpPr>
          <p:spPr bwMode="auto">
            <a:xfrm>
              <a:off x="4861980" y="959046"/>
              <a:ext cx="1198124" cy="132506"/>
            </a:xfrm>
            <a:custGeom>
              <a:avLst/>
              <a:gdLst>
                <a:gd name="T0" fmla="*/ 150 w 150"/>
                <a:gd name="T1" fmla="*/ 17 h 17"/>
                <a:gd name="T2" fmla="*/ 75 w 150"/>
                <a:gd name="T3" fmla="*/ 0 h 17"/>
                <a:gd name="T4" fmla="*/ 0 w 150"/>
                <a:gd name="T5" fmla="*/ 17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150" y="17"/>
                  </a:moveTo>
                  <a:cubicBezTo>
                    <a:pt x="132" y="7"/>
                    <a:pt x="105" y="0"/>
                    <a:pt x="75" y="0"/>
                  </a:cubicBezTo>
                  <a:cubicBezTo>
                    <a:pt x="45" y="0"/>
                    <a:pt x="18" y="7"/>
                    <a:pt x="0" y="17"/>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5" name="Oval 838"/>
            <p:cNvSpPr>
              <a:spLocks noChangeArrowheads="1"/>
            </p:cNvSpPr>
            <p:nvPr/>
          </p:nvSpPr>
          <p:spPr bwMode="auto">
            <a:xfrm>
              <a:off x="5037120" y="-163359"/>
              <a:ext cx="847842" cy="1531616"/>
            </a:xfrm>
            <a:prstGeom prst="ellipse">
              <a:avLst/>
            </a:prstGeom>
            <a:grpFill/>
            <a:ln w="19050" cap="rnd">
              <a:solidFill>
                <a:srgbClr val="000000"/>
              </a:solidFill>
              <a:round/>
              <a:headEnd/>
              <a:tailEnd/>
            </a:ln>
          </p:spPr>
          <p:txBody>
            <a:bodyPr/>
            <a:lstStyle/>
            <a:p>
              <a:pPr defTabSz="914400">
                <a:defRPr/>
              </a:pPr>
              <a:endParaRPr lang="en-US" sz="1800">
                <a:solidFill>
                  <a:srgbClr val="000000"/>
                </a:solidFill>
                <a:latin typeface="Calibri" pitchFamily="34" charset="0"/>
                <a:ea typeface="ＭＳ Ｐゴシック" charset="0"/>
                <a:cs typeface="Arial" charset="0"/>
              </a:endParaRPr>
            </a:p>
          </p:txBody>
        </p:sp>
        <p:sp>
          <p:nvSpPr>
            <p:cNvPr id="46" name="Line 839"/>
            <p:cNvSpPr>
              <a:spLocks noChangeShapeType="1"/>
            </p:cNvSpPr>
            <p:nvPr/>
          </p:nvSpPr>
          <p:spPr bwMode="auto">
            <a:xfrm>
              <a:off x="4678878" y="600500"/>
              <a:ext cx="1572288" cy="3898"/>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7" name="Line 840"/>
            <p:cNvSpPr>
              <a:spLocks noChangeShapeType="1"/>
            </p:cNvSpPr>
            <p:nvPr/>
          </p:nvSpPr>
          <p:spPr bwMode="auto">
            <a:xfrm flipV="1">
              <a:off x="5459051" y="-163359"/>
              <a:ext cx="3982" cy="1531616"/>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8" name="Groupe 670"/>
          <p:cNvGrpSpPr>
            <a:grpSpLocks/>
          </p:cNvGrpSpPr>
          <p:nvPr/>
        </p:nvGrpSpPr>
        <p:grpSpPr bwMode="auto">
          <a:xfrm>
            <a:off x="1031737" y="3843287"/>
            <a:ext cx="608806" cy="377825"/>
            <a:chOff x="1747814" y="4959152"/>
            <a:chExt cx="290512" cy="184150"/>
          </a:xfrm>
          <a:gradFill>
            <a:gsLst>
              <a:gs pos="0">
                <a:schemeClr val="accent6">
                  <a:lumMod val="20000"/>
                  <a:lumOff val="80000"/>
                </a:schemeClr>
              </a:gs>
              <a:gs pos="17999">
                <a:srgbClr val="FEE7F2"/>
              </a:gs>
              <a:gs pos="36000">
                <a:srgbClr val="FAC77D"/>
              </a:gs>
              <a:gs pos="61000">
                <a:srgbClr val="FBA97D"/>
              </a:gs>
              <a:gs pos="82001">
                <a:srgbClr val="FBD49C"/>
              </a:gs>
              <a:gs pos="100000">
                <a:srgbClr val="FEE7F2"/>
              </a:gs>
            </a:gsLst>
            <a:lin ang="2400000" scaled="0"/>
          </a:gradFill>
        </p:grpSpPr>
        <p:sp>
          <p:nvSpPr>
            <p:cNvPr id="49" name="Freeform 672"/>
            <p:cNvSpPr>
              <a:spLocks/>
            </p:cNvSpPr>
            <p:nvPr/>
          </p:nvSpPr>
          <p:spPr bwMode="auto">
            <a:xfrm>
              <a:off x="1828776" y="5094089"/>
              <a:ext cx="168275" cy="49213"/>
            </a:xfrm>
            <a:custGeom>
              <a:avLst/>
              <a:gdLst>
                <a:gd name="T0" fmla="*/ 0 w 106"/>
                <a:gd name="T1" fmla="*/ 0 h 31"/>
                <a:gd name="T2" fmla="*/ 0 w 106"/>
                <a:gd name="T3" fmla="*/ 0 h 31"/>
                <a:gd name="T4" fmla="*/ 13 w 106"/>
                <a:gd name="T5" fmla="*/ 1 h 31"/>
                <a:gd name="T6" fmla="*/ 13 w 106"/>
                <a:gd name="T7" fmla="*/ 1 h 31"/>
                <a:gd name="T8" fmla="*/ 18 w 106"/>
                <a:gd name="T9" fmla="*/ 2 h 31"/>
                <a:gd name="T10" fmla="*/ 25 w 106"/>
                <a:gd name="T11" fmla="*/ 6 h 31"/>
                <a:gd name="T12" fmla="*/ 40 w 106"/>
                <a:gd name="T13" fmla="*/ 16 h 31"/>
                <a:gd name="T14" fmla="*/ 49 w 106"/>
                <a:gd name="T15" fmla="*/ 23 h 31"/>
                <a:gd name="T16" fmla="*/ 58 w 106"/>
                <a:gd name="T17" fmla="*/ 26 h 31"/>
                <a:gd name="T18" fmla="*/ 66 w 106"/>
                <a:gd name="T19" fmla="*/ 30 h 31"/>
                <a:gd name="T20" fmla="*/ 77 w 106"/>
                <a:gd name="T21" fmla="*/ 31 h 31"/>
                <a:gd name="T22" fmla="*/ 77 w 106"/>
                <a:gd name="T23" fmla="*/ 31 h 31"/>
                <a:gd name="T24" fmla="*/ 87 w 106"/>
                <a:gd name="T25" fmla="*/ 30 h 31"/>
                <a:gd name="T26" fmla="*/ 93 w 106"/>
                <a:gd name="T27" fmla="*/ 29 h 31"/>
                <a:gd name="T28" fmla="*/ 98 w 106"/>
                <a:gd name="T29" fmla="*/ 28 h 31"/>
                <a:gd name="T30" fmla="*/ 102 w 106"/>
                <a:gd name="T31" fmla="*/ 25 h 31"/>
                <a:gd name="T32" fmla="*/ 106 w 106"/>
                <a:gd name="T33" fmla="*/ 23 h 31"/>
                <a:gd name="T34" fmla="*/ 106 w 106"/>
                <a:gd name="T35" fmla="*/ 2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6"/>
                <a:gd name="T55" fmla="*/ 0 h 31"/>
                <a:gd name="T56" fmla="*/ 106 w 106"/>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6" h="31">
                  <a:moveTo>
                    <a:pt x="0" y="0"/>
                  </a:moveTo>
                  <a:lnTo>
                    <a:pt x="0" y="0"/>
                  </a:lnTo>
                  <a:lnTo>
                    <a:pt x="13" y="1"/>
                  </a:lnTo>
                  <a:lnTo>
                    <a:pt x="18" y="2"/>
                  </a:lnTo>
                  <a:lnTo>
                    <a:pt x="25" y="6"/>
                  </a:lnTo>
                  <a:lnTo>
                    <a:pt x="40" y="16"/>
                  </a:lnTo>
                  <a:lnTo>
                    <a:pt x="49" y="23"/>
                  </a:lnTo>
                  <a:lnTo>
                    <a:pt x="58" y="26"/>
                  </a:lnTo>
                  <a:lnTo>
                    <a:pt x="66" y="30"/>
                  </a:lnTo>
                  <a:lnTo>
                    <a:pt x="77" y="31"/>
                  </a:lnTo>
                  <a:lnTo>
                    <a:pt x="87" y="30"/>
                  </a:lnTo>
                  <a:lnTo>
                    <a:pt x="93" y="29"/>
                  </a:lnTo>
                  <a:lnTo>
                    <a:pt x="98" y="28"/>
                  </a:lnTo>
                  <a:lnTo>
                    <a:pt x="102" y="25"/>
                  </a:lnTo>
                  <a:lnTo>
                    <a:pt x="106" y="23"/>
                  </a:lnTo>
                  <a:lnTo>
                    <a:pt x="106" y="2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0" name="Freeform 673"/>
            <p:cNvSpPr>
              <a:spLocks/>
            </p:cNvSpPr>
            <p:nvPr/>
          </p:nvSpPr>
          <p:spPr bwMode="auto">
            <a:xfrm>
              <a:off x="1758926" y="5094089"/>
              <a:ext cx="31750" cy="1588"/>
            </a:xfrm>
            <a:custGeom>
              <a:avLst/>
              <a:gdLst>
                <a:gd name="T0" fmla="*/ 20 w 20"/>
                <a:gd name="T1" fmla="*/ 0 h 1"/>
                <a:gd name="T2" fmla="*/ 20 w 20"/>
                <a:gd name="T3" fmla="*/ 0 h 1"/>
                <a:gd name="T4" fmla="*/ 0 w 20"/>
                <a:gd name="T5" fmla="*/ 1 h 1"/>
                <a:gd name="T6" fmla="*/ 0 60000 65536"/>
                <a:gd name="T7" fmla="*/ 0 60000 65536"/>
                <a:gd name="T8" fmla="*/ 0 60000 65536"/>
                <a:gd name="T9" fmla="*/ 0 w 20"/>
                <a:gd name="T10" fmla="*/ 0 h 1"/>
                <a:gd name="T11" fmla="*/ 20 w 20"/>
                <a:gd name="T12" fmla="*/ 1 h 1"/>
              </a:gdLst>
              <a:ahLst/>
              <a:cxnLst>
                <a:cxn ang="T6">
                  <a:pos x="T0" y="T1"/>
                </a:cxn>
                <a:cxn ang="T7">
                  <a:pos x="T2" y="T3"/>
                </a:cxn>
                <a:cxn ang="T8">
                  <a:pos x="T4" y="T5"/>
                </a:cxn>
              </a:cxnLst>
              <a:rect l="T9" t="T10" r="T11" b="T12"/>
              <a:pathLst>
                <a:path w="20" h="1">
                  <a:moveTo>
                    <a:pt x="20" y="0"/>
                  </a:moveTo>
                  <a:lnTo>
                    <a:pt x="20" y="0"/>
                  </a:lnTo>
                  <a:lnTo>
                    <a:pt x="0" y="1"/>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1" name="Freeform 674"/>
            <p:cNvSpPr>
              <a:spLocks/>
            </p:cNvSpPr>
            <p:nvPr/>
          </p:nvSpPr>
          <p:spPr bwMode="auto">
            <a:xfrm>
              <a:off x="1828776" y="4959152"/>
              <a:ext cx="187325" cy="22225"/>
            </a:xfrm>
            <a:custGeom>
              <a:avLst/>
              <a:gdLst>
                <a:gd name="T0" fmla="*/ 118 w 118"/>
                <a:gd name="T1" fmla="*/ 7 h 14"/>
                <a:gd name="T2" fmla="*/ 118 w 118"/>
                <a:gd name="T3" fmla="*/ 7 h 14"/>
                <a:gd name="T4" fmla="*/ 107 w 118"/>
                <a:gd name="T5" fmla="*/ 4 h 14"/>
                <a:gd name="T6" fmla="*/ 92 w 118"/>
                <a:gd name="T7" fmla="*/ 1 h 14"/>
                <a:gd name="T8" fmla="*/ 92 w 118"/>
                <a:gd name="T9" fmla="*/ 1 h 14"/>
                <a:gd name="T10" fmla="*/ 80 w 118"/>
                <a:gd name="T11" fmla="*/ 0 h 14"/>
                <a:gd name="T12" fmla="*/ 69 w 118"/>
                <a:gd name="T13" fmla="*/ 1 h 14"/>
                <a:gd name="T14" fmla="*/ 60 w 118"/>
                <a:gd name="T15" fmla="*/ 4 h 14"/>
                <a:gd name="T16" fmla="*/ 51 w 118"/>
                <a:gd name="T17" fmla="*/ 6 h 14"/>
                <a:gd name="T18" fmla="*/ 36 w 118"/>
                <a:gd name="T19" fmla="*/ 11 h 14"/>
                <a:gd name="T20" fmla="*/ 30 w 118"/>
                <a:gd name="T21" fmla="*/ 12 h 14"/>
                <a:gd name="T22" fmla="*/ 25 w 118"/>
                <a:gd name="T23" fmla="*/ 14 h 14"/>
                <a:gd name="T24" fmla="*/ 25 w 118"/>
                <a:gd name="T25" fmla="*/ 14 h 14"/>
                <a:gd name="T26" fmla="*/ 0 w 118"/>
                <a:gd name="T27" fmla="*/ 14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4"/>
                <a:gd name="T44" fmla="*/ 118 w 11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4">
                  <a:moveTo>
                    <a:pt x="118" y="7"/>
                  </a:moveTo>
                  <a:lnTo>
                    <a:pt x="118" y="7"/>
                  </a:lnTo>
                  <a:lnTo>
                    <a:pt x="107" y="4"/>
                  </a:lnTo>
                  <a:lnTo>
                    <a:pt x="92" y="1"/>
                  </a:lnTo>
                  <a:lnTo>
                    <a:pt x="80" y="0"/>
                  </a:lnTo>
                  <a:lnTo>
                    <a:pt x="69" y="1"/>
                  </a:lnTo>
                  <a:lnTo>
                    <a:pt x="60" y="4"/>
                  </a:lnTo>
                  <a:lnTo>
                    <a:pt x="51" y="6"/>
                  </a:lnTo>
                  <a:lnTo>
                    <a:pt x="36" y="11"/>
                  </a:lnTo>
                  <a:lnTo>
                    <a:pt x="30" y="12"/>
                  </a:lnTo>
                  <a:lnTo>
                    <a:pt x="25" y="14"/>
                  </a:lnTo>
                  <a:lnTo>
                    <a:pt x="0" y="1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2" name="Line 675"/>
            <p:cNvSpPr>
              <a:spLocks noChangeShapeType="1"/>
            </p:cNvSpPr>
            <p:nvPr/>
          </p:nvSpPr>
          <p:spPr bwMode="auto">
            <a:xfrm flipH="1">
              <a:off x="1747814" y="4981377"/>
              <a:ext cx="42863" cy="158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3" name="Line 676"/>
            <p:cNvSpPr>
              <a:spLocks noChangeShapeType="1"/>
            </p:cNvSpPr>
            <p:nvPr/>
          </p:nvSpPr>
          <p:spPr bwMode="auto">
            <a:xfrm>
              <a:off x="17906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4" name="Line 677"/>
            <p:cNvSpPr>
              <a:spLocks noChangeShapeType="1"/>
            </p:cNvSpPr>
            <p:nvPr/>
          </p:nvSpPr>
          <p:spPr bwMode="auto">
            <a:xfrm flipV="1">
              <a:off x="18287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5" name="Freeform 678"/>
            <p:cNvSpPr>
              <a:spLocks/>
            </p:cNvSpPr>
            <p:nvPr/>
          </p:nvSpPr>
          <p:spPr bwMode="auto">
            <a:xfrm>
              <a:off x="1790676" y="4976614"/>
              <a:ext cx="38100" cy="4763"/>
            </a:xfrm>
            <a:custGeom>
              <a:avLst/>
              <a:gdLst>
                <a:gd name="T0" fmla="*/ 0 w 24"/>
                <a:gd name="T1" fmla="*/ 3 h 3"/>
                <a:gd name="T2" fmla="*/ 0 w 24"/>
                <a:gd name="T3" fmla="*/ 0 h 3"/>
                <a:gd name="T4" fmla="*/ 24 w 24"/>
                <a:gd name="T5" fmla="*/ 0 h 3"/>
                <a:gd name="T6" fmla="*/ 24 w 24"/>
                <a:gd name="T7" fmla="*/ 3 h 3"/>
                <a:gd name="T8" fmla="*/ 0 60000 65536"/>
                <a:gd name="T9" fmla="*/ 0 60000 65536"/>
                <a:gd name="T10" fmla="*/ 0 60000 65536"/>
                <a:gd name="T11" fmla="*/ 0 60000 65536"/>
                <a:gd name="T12" fmla="*/ 0 w 24"/>
                <a:gd name="T13" fmla="*/ 0 h 3"/>
                <a:gd name="T14" fmla="*/ 24 w 24"/>
                <a:gd name="T15" fmla="*/ 3 h 3"/>
              </a:gdLst>
              <a:ahLst/>
              <a:cxnLst>
                <a:cxn ang="T8">
                  <a:pos x="T0" y="T1"/>
                </a:cxn>
                <a:cxn ang="T9">
                  <a:pos x="T2" y="T3"/>
                </a:cxn>
                <a:cxn ang="T10">
                  <a:pos x="T4" y="T5"/>
                </a:cxn>
                <a:cxn ang="T11">
                  <a:pos x="T6" y="T7"/>
                </a:cxn>
              </a:cxnLst>
              <a:rect l="T12" t="T13" r="T14" b="T15"/>
              <a:pathLst>
                <a:path w="24" h="3">
                  <a:moveTo>
                    <a:pt x="0" y="3"/>
                  </a:moveTo>
                  <a:lnTo>
                    <a:pt x="0" y="0"/>
                  </a:lnTo>
                  <a:lnTo>
                    <a:pt x="24" y="0"/>
                  </a:lnTo>
                  <a:lnTo>
                    <a:pt x="24" y="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6" name="Line 679"/>
            <p:cNvSpPr>
              <a:spLocks noChangeShapeType="1"/>
            </p:cNvSpPr>
            <p:nvPr/>
          </p:nvSpPr>
          <p:spPr bwMode="auto">
            <a:xfrm flipV="1">
              <a:off x="17906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7" name="Freeform 680"/>
            <p:cNvSpPr>
              <a:spLocks/>
            </p:cNvSpPr>
            <p:nvPr/>
          </p:nvSpPr>
          <p:spPr bwMode="auto">
            <a:xfrm>
              <a:off x="1790676" y="5094089"/>
              <a:ext cx="38100" cy="1588"/>
            </a:xfrm>
            <a:custGeom>
              <a:avLst/>
              <a:gdLst>
                <a:gd name="T0" fmla="*/ 0 w 24"/>
                <a:gd name="T1" fmla="*/ 0 h 1"/>
                <a:gd name="T2" fmla="*/ 0 w 24"/>
                <a:gd name="T3" fmla="*/ 1 h 1"/>
                <a:gd name="T4" fmla="*/ 24 w 24"/>
                <a:gd name="T5" fmla="*/ 1 h 1"/>
                <a:gd name="T6" fmla="*/ 24 w 24"/>
                <a:gd name="T7" fmla="*/ 0 h 1"/>
                <a:gd name="T8" fmla="*/ 0 60000 65536"/>
                <a:gd name="T9" fmla="*/ 0 60000 65536"/>
                <a:gd name="T10" fmla="*/ 0 60000 65536"/>
                <a:gd name="T11" fmla="*/ 0 60000 65536"/>
                <a:gd name="T12" fmla="*/ 0 w 24"/>
                <a:gd name="T13" fmla="*/ 0 h 1"/>
                <a:gd name="T14" fmla="*/ 24 w 24"/>
                <a:gd name="T15" fmla="*/ 1 h 1"/>
              </a:gdLst>
              <a:ahLst/>
              <a:cxnLst>
                <a:cxn ang="T8">
                  <a:pos x="T0" y="T1"/>
                </a:cxn>
                <a:cxn ang="T9">
                  <a:pos x="T2" y="T3"/>
                </a:cxn>
                <a:cxn ang="T10">
                  <a:pos x="T4" y="T5"/>
                </a:cxn>
                <a:cxn ang="T11">
                  <a:pos x="T6" y="T7"/>
                </a:cxn>
              </a:cxnLst>
              <a:rect l="T12" t="T13" r="T14" b="T15"/>
              <a:pathLst>
                <a:path w="24" h="1">
                  <a:moveTo>
                    <a:pt x="0" y="0"/>
                  </a:moveTo>
                  <a:lnTo>
                    <a:pt x="0" y="1"/>
                  </a:lnTo>
                  <a:lnTo>
                    <a:pt x="24" y="1"/>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8" name="Line 681"/>
            <p:cNvSpPr>
              <a:spLocks noChangeShapeType="1"/>
            </p:cNvSpPr>
            <p:nvPr/>
          </p:nvSpPr>
          <p:spPr bwMode="auto">
            <a:xfrm flipV="1">
              <a:off x="18287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9" name="Freeform 682"/>
            <p:cNvSpPr>
              <a:spLocks/>
            </p:cNvSpPr>
            <p:nvPr/>
          </p:nvSpPr>
          <p:spPr bwMode="auto">
            <a:xfrm>
              <a:off x="1768451" y="4998839"/>
              <a:ext cx="22225" cy="74613"/>
            </a:xfrm>
            <a:custGeom>
              <a:avLst/>
              <a:gdLst>
                <a:gd name="T0" fmla="*/ 14 w 14"/>
                <a:gd name="T1" fmla="*/ 47 h 47"/>
                <a:gd name="T2" fmla="*/ 14 w 14"/>
                <a:gd name="T3" fmla="*/ 47 h 47"/>
                <a:gd name="T4" fmla="*/ 9 w 14"/>
                <a:gd name="T5" fmla="*/ 43 h 47"/>
                <a:gd name="T6" fmla="*/ 4 w 14"/>
                <a:gd name="T7" fmla="*/ 38 h 47"/>
                <a:gd name="T8" fmla="*/ 2 w 14"/>
                <a:gd name="T9" fmla="*/ 31 h 47"/>
                <a:gd name="T10" fmla="*/ 0 w 14"/>
                <a:gd name="T11" fmla="*/ 24 h 47"/>
                <a:gd name="T12" fmla="*/ 0 w 14"/>
                <a:gd name="T13" fmla="*/ 24 h 47"/>
                <a:gd name="T14" fmla="*/ 2 w 14"/>
                <a:gd name="T15" fmla="*/ 17 h 47"/>
                <a:gd name="T16" fmla="*/ 4 w 14"/>
                <a:gd name="T17" fmla="*/ 10 h 47"/>
                <a:gd name="T18" fmla="*/ 9 w 14"/>
                <a:gd name="T19" fmla="*/ 4 h 47"/>
                <a:gd name="T20" fmla="*/ 14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14" y="47"/>
                  </a:moveTo>
                  <a:lnTo>
                    <a:pt x="14" y="47"/>
                  </a:lnTo>
                  <a:lnTo>
                    <a:pt x="9" y="43"/>
                  </a:lnTo>
                  <a:lnTo>
                    <a:pt x="4" y="38"/>
                  </a:lnTo>
                  <a:lnTo>
                    <a:pt x="2" y="31"/>
                  </a:lnTo>
                  <a:lnTo>
                    <a:pt x="0" y="24"/>
                  </a:lnTo>
                  <a:lnTo>
                    <a:pt x="2" y="17"/>
                  </a:lnTo>
                  <a:lnTo>
                    <a:pt x="4" y="10"/>
                  </a:lnTo>
                  <a:lnTo>
                    <a:pt x="9" y="4"/>
                  </a:lnTo>
                  <a:lnTo>
                    <a:pt x="1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0" name="Freeform 683"/>
            <p:cNvSpPr>
              <a:spLocks/>
            </p:cNvSpPr>
            <p:nvPr/>
          </p:nvSpPr>
          <p:spPr bwMode="auto">
            <a:xfrm>
              <a:off x="1790676" y="4995664"/>
              <a:ext cx="38100" cy="3175"/>
            </a:xfrm>
            <a:custGeom>
              <a:avLst/>
              <a:gdLst>
                <a:gd name="T0" fmla="*/ 0 w 24"/>
                <a:gd name="T1" fmla="*/ 2 h 2"/>
                <a:gd name="T2" fmla="*/ 0 w 24"/>
                <a:gd name="T3" fmla="*/ 2 h 2"/>
                <a:gd name="T4" fmla="*/ 7 w 24"/>
                <a:gd name="T5" fmla="*/ 0 h 2"/>
                <a:gd name="T6" fmla="*/ 13 w 24"/>
                <a:gd name="T7" fmla="*/ 0 h 2"/>
                <a:gd name="T8" fmla="*/ 13 w 24"/>
                <a:gd name="T9" fmla="*/ 0 h 2"/>
                <a:gd name="T10" fmla="*/ 19 w 24"/>
                <a:gd name="T11" fmla="*/ 0 h 2"/>
                <a:gd name="T12" fmla="*/ 24 w 24"/>
                <a:gd name="T13" fmla="*/ 2 h 2"/>
                <a:gd name="T14" fmla="*/ 0 60000 65536"/>
                <a:gd name="T15" fmla="*/ 0 60000 65536"/>
                <a:gd name="T16" fmla="*/ 0 60000 65536"/>
                <a:gd name="T17" fmla="*/ 0 60000 65536"/>
                <a:gd name="T18" fmla="*/ 0 60000 65536"/>
                <a:gd name="T19" fmla="*/ 0 60000 65536"/>
                <a:gd name="T20" fmla="*/ 0 60000 65536"/>
                <a:gd name="T21" fmla="*/ 0 w 24"/>
                <a:gd name="T22" fmla="*/ 0 h 2"/>
                <a:gd name="T23" fmla="*/ 24 w 2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
                  <a:moveTo>
                    <a:pt x="0" y="2"/>
                  </a:moveTo>
                  <a:lnTo>
                    <a:pt x="0" y="2"/>
                  </a:lnTo>
                  <a:lnTo>
                    <a:pt x="7" y="0"/>
                  </a:lnTo>
                  <a:lnTo>
                    <a:pt x="13" y="0"/>
                  </a:lnTo>
                  <a:lnTo>
                    <a:pt x="19" y="0"/>
                  </a:lnTo>
                  <a:lnTo>
                    <a:pt x="24" y="2"/>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1" name="Freeform 684"/>
            <p:cNvSpPr>
              <a:spLocks/>
            </p:cNvSpPr>
            <p:nvPr/>
          </p:nvSpPr>
          <p:spPr bwMode="auto">
            <a:xfrm>
              <a:off x="1828776" y="4998839"/>
              <a:ext cx="22225" cy="74613"/>
            </a:xfrm>
            <a:custGeom>
              <a:avLst/>
              <a:gdLst>
                <a:gd name="T0" fmla="*/ 0 w 14"/>
                <a:gd name="T1" fmla="*/ 47 h 47"/>
                <a:gd name="T2" fmla="*/ 0 w 14"/>
                <a:gd name="T3" fmla="*/ 47 h 47"/>
                <a:gd name="T4" fmla="*/ 7 w 14"/>
                <a:gd name="T5" fmla="*/ 43 h 47"/>
                <a:gd name="T6" fmla="*/ 11 w 14"/>
                <a:gd name="T7" fmla="*/ 38 h 47"/>
                <a:gd name="T8" fmla="*/ 14 w 14"/>
                <a:gd name="T9" fmla="*/ 31 h 47"/>
                <a:gd name="T10" fmla="*/ 14 w 14"/>
                <a:gd name="T11" fmla="*/ 24 h 47"/>
                <a:gd name="T12" fmla="*/ 14 w 14"/>
                <a:gd name="T13" fmla="*/ 24 h 47"/>
                <a:gd name="T14" fmla="*/ 14 w 14"/>
                <a:gd name="T15" fmla="*/ 17 h 47"/>
                <a:gd name="T16" fmla="*/ 11 w 14"/>
                <a:gd name="T17" fmla="*/ 10 h 47"/>
                <a:gd name="T18" fmla="*/ 7 w 14"/>
                <a:gd name="T19" fmla="*/ 4 h 47"/>
                <a:gd name="T20" fmla="*/ 0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0" y="47"/>
                  </a:moveTo>
                  <a:lnTo>
                    <a:pt x="0" y="47"/>
                  </a:lnTo>
                  <a:lnTo>
                    <a:pt x="7" y="43"/>
                  </a:lnTo>
                  <a:lnTo>
                    <a:pt x="11" y="38"/>
                  </a:lnTo>
                  <a:lnTo>
                    <a:pt x="14" y="31"/>
                  </a:lnTo>
                  <a:lnTo>
                    <a:pt x="14" y="24"/>
                  </a:lnTo>
                  <a:lnTo>
                    <a:pt x="14" y="17"/>
                  </a:lnTo>
                  <a:lnTo>
                    <a:pt x="11" y="10"/>
                  </a:lnTo>
                  <a:lnTo>
                    <a:pt x="7" y="4"/>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2" name="Freeform 685"/>
            <p:cNvSpPr>
              <a:spLocks/>
            </p:cNvSpPr>
            <p:nvPr/>
          </p:nvSpPr>
          <p:spPr bwMode="auto">
            <a:xfrm>
              <a:off x="1790676" y="5073452"/>
              <a:ext cx="38100" cy="4763"/>
            </a:xfrm>
            <a:custGeom>
              <a:avLst/>
              <a:gdLst>
                <a:gd name="T0" fmla="*/ 0 w 24"/>
                <a:gd name="T1" fmla="*/ 0 h 3"/>
                <a:gd name="T2" fmla="*/ 0 w 24"/>
                <a:gd name="T3" fmla="*/ 0 h 3"/>
                <a:gd name="T4" fmla="*/ 7 w 24"/>
                <a:gd name="T5" fmla="*/ 3 h 3"/>
                <a:gd name="T6" fmla="*/ 13 w 24"/>
                <a:gd name="T7" fmla="*/ 3 h 3"/>
                <a:gd name="T8" fmla="*/ 13 w 24"/>
                <a:gd name="T9" fmla="*/ 3 h 3"/>
                <a:gd name="T10" fmla="*/ 19 w 24"/>
                <a:gd name="T11" fmla="*/ 3 h 3"/>
                <a:gd name="T12" fmla="*/ 24 w 24"/>
                <a:gd name="T13" fmla="*/ 0 h 3"/>
                <a:gd name="T14" fmla="*/ 0 60000 65536"/>
                <a:gd name="T15" fmla="*/ 0 60000 65536"/>
                <a:gd name="T16" fmla="*/ 0 60000 65536"/>
                <a:gd name="T17" fmla="*/ 0 60000 65536"/>
                <a:gd name="T18" fmla="*/ 0 60000 65536"/>
                <a:gd name="T19" fmla="*/ 0 60000 65536"/>
                <a:gd name="T20" fmla="*/ 0 60000 65536"/>
                <a:gd name="T21" fmla="*/ 0 w 24"/>
                <a:gd name="T22" fmla="*/ 0 h 3"/>
                <a:gd name="T23" fmla="*/ 24 w 2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
                  <a:moveTo>
                    <a:pt x="0" y="0"/>
                  </a:moveTo>
                  <a:lnTo>
                    <a:pt x="0" y="0"/>
                  </a:lnTo>
                  <a:lnTo>
                    <a:pt x="7" y="3"/>
                  </a:lnTo>
                  <a:lnTo>
                    <a:pt x="13" y="3"/>
                  </a:lnTo>
                  <a:lnTo>
                    <a:pt x="19" y="3"/>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3" name="Freeform 686"/>
            <p:cNvSpPr>
              <a:spLocks/>
            </p:cNvSpPr>
            <p:nvPr/>
          </p:nvSpPr>
          <p:spPr bwMode="auto">
            <a:xfrm>
              <a:off x="1809726" y="5006777"/>
              <a:ext cx="19050" cy="30163"/>
            </a:xfrm>
            <a:custGeom>
              <a:avLst/>
              <a:gdLst>
                <a:gd name="T0" fmla="*/ 0 w 12"/>
                <a:gd name="T1" fmla="*/ 0 h 19"/>
                <a:gd name="T2" fmla="*/ 0 w 12"/>
                <a:gd name="T3" fmla="*/ 19 h 19"/>
                <a:gd name="T4" fmla="*/ 12 w 12"/>
                <a:gd name="T5" fmla="*/ 19 h 19"/>
                <a:gd name="T6" fmla="*/ 0 60000 65536"/>
                <a:gd name="T7" fmla="*/ 0 60000 65536"/>
                <a:gd name="T8" fmla="*/ 0 60000 65536"/>
                <a:gd name="T9" fmla="*/ 0 w 12"/>
                <a:gd name="T10" fmla="*/ 0 h 19"/>
                <a:gd name="T11" fmla="*/ 12 w 12"/>
                <a:gd name="T12" fmla="*/ 19 h 19"/>
              </a:gdLst>
              <a:ahLst/>
              <a:cxnLst>
                <a:cxn ang="T6">
                  <a:pos x="T0" y="T1"/>
                </a:cxn>
                <a:cxn ang="T7">
                  <a:pos x="T2" y="T3"/>
                </a:cxn>
                <a:cxn ang="T8">
                  <a:pos x="T4" y="T5"/>
                </a:cxn>
              </a:cxnLst>
              <a:rect l="T9" t="T10" r="T11" b="T12"/>
              <a:pathLst>
                <a:path w="12" h="19">
                  <a:moveTo>
                    <a:pt x="0" y="0"/>
                  </a:moveTo>
                  <a:lnTo>
                    <a:pt x="0" y="19"/>
                  </a:lnTo>
                  <a:lnTo>
                    <a:pt x="12" y="1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4" name="Freeform 687"/>
            <p:cNvSpPr>
              <a:spLocks/>
            </p:cNvSpPr>
            <p:nvPr/>
          </p:nvSpPr>
          <p:spPr bwMode="auto">
            <a:xfrm>
              <a:off x="1971651" y="4973439"/>
              <a:ext cx="66675" cy="150813"/>
            </a:xfrm>
            <a:custGeom>
              <a:avLst/>
              <a:gdLst>
                <a:gd name="T0" fmla="*/ 30 w 42"/>
                <a:gd name="T1" fmla="*/ 0 h 95"/>
                <a:gd name="T2" fmla="*/ 30 w 42"/>
                <a:gd name="T3" fmla="*/ 0 h 95"/>
                <a:gd name="T4" fmla="*/ 35 w 42"/>
                <a:gd name="T5" fmla="*/ 2 h 95"/>
                <a:gd name="T6" fmla="*/ 37 w 42"/>
                <a:gd name="T7" fmla="*/ 6 h 95"/>
                <a:gd name="T8" fmla="*/ 40 w 42"/>
                <a:gd name="T9" fmla="*/ 10 h 95"/>
                <a:gd name="T10" fmla="*/ 40 w 42"/>
                <a:gd name="T11" fmla="*/ 10 h 95"/>
                <a:gd name="T12" fmla="*/ 40 w 42"/>
                <a:gd name="T13" fmla="*/ 14 h 95"/>
                <a:gd name="T14" fmla="*/ 38 w 42"/>
                <a:gd name="T15" fmla="*/ 16 h 95"/>
                <a:gd name="T16" fmla="*/ 36 w 42"/>
                <a:gd name="T17" fmla="*/ 19 h 95"/>
                <a:gd name="T18" fmla="*/ 36 w 42"/>
                <a:gd name="T19" fmla="*/ 22 h 95"/>
                <a:gd name="T20" fmla="*/ 36 w 42"/>
                <a:gd name="T21" fmla="*/ 22 h 95"/>
                <a:gd name="T22" fmla="*/ 37 w 42"/>
                <a:gd name="T23" fmla="*/ 26 h 95"/>
                <a:gd name="T24" fmla="*/ 40 w 42"/>
                <a:gd name="T25" fmla="*/ 29 h 95"/>
                <a:gd name="T26" fmla="*/ 41 w 42"/>
                <a:gd name="T27" fmla="*/ 31 h 95"/>
                <a:gd name="T28" fmla="*/ 42 w 42"/>
                <a:gd name="T29" fmla="*/ 35 h 95"/>
                <a:gd name="T30" fmla="*/ 42 w 42"/>
                <a:gd name="T31" fmla="*/ 35 h 95"/>
                <a:gd name="T32" fmla="*/ 42 w 42"/>
                <a:gd name="T33" fmla="*/ 39 h 95"/>
                <a:gd name="T34" fmla="*/ 40 w 42"/>
                <a:gd name="T35" fmla="*/ 41 h 95"/>
                <a:gd name="T36" fmla="*/ 37 w 42"/>
                <a:gd name="T37" fmla="*/ 44 h 95"/>
                <a:gd name="T38" fmla="*/ 37 w 42"/>
                <a:gd name="T39" fmla="*/ 48 h 95"/>
                <a:gd name="T40" fmla="*/ 37 w 42"/>
                <a:gd name="T41" fmla="*/ 48 h 95"/>
                <a:gd name="T42" fmla="*/ 37 w 42"/>
                <a:gd name="T43" fmla="*/ 52 h 95"/>
                <a:gd name="T44" fmla="*/ 40 w 42"/>
                <a:gd name="T45" fmla="*/ 54 h 95"/>
                <a:gd name="T46" fmla="*/ 41 w 42"/>
                <a:gd name="T47" fmla="*/ 57 h 95"/>
                <a:gd name="T48" fmla="*/ 41 w 42"/>
                <a:gd name="T49" fmla="*/ 62 h 95"/>
                <a:gd name="T50" fmla="*/ 41 w 42"/>
                <a:gd name="T51" fmla="*/ 62 h 95"/>
                <a:gd name="T52" fmla="*/ 40 w 42"/>
                <a:gd name="T53" fmla="*/ 64 h 95"/>
                <a:gd name="T54" fmla="*/ 36 w 42"/>
                <a:gd name="T55" fmla="*/ 67 h 95"/>
                <a:gd name="T56" fmla="*/ 33 w 42"/>
                <a:gd name="T57" fmla="*/ 69 h 95"/>
                <a:gd name="T58" fmla="*/ 31 w 42"/>
                <a:gd name="T59" fmla="*/ 72 h 95"/>
                <a:gd name="T60" fmla="*/ 31 w 42"/>
                <a:gd name="T61" fmla="*/ 72 h 95"/>
                <a:gd name="T62" fmla="*/ 32 w 42"/>
                <a:gd name="T63" fmla="*/ 77 h 95"/>
                <a:gd name="T64" fmla="*/ 33 w 42"/>
                <a:gd name="T65" fmla="*/ 81 h 95"/>
                <a:gd name="T66" fmla="*/ 35 w 42"/>
                <a:gd name="T67" fmla="*/ 85 h 95"/>
                <a:gd name="T68" fmla="*/ 33 w 42"/>
                <a:gd name="T69" fmla="*/ 88 h 95"/>
                <a:gd name="T70" fmla="*/ 33 w 42"/>
                <a:gd name="T71" fmla="*/ 88 h 95"/>
                <a:gd name="T72" fmla="*/ 32 w 42"/>
                <a:gd name="T73" fmla="*/ 91 h 95"/>
                <a:gd name="T74" fmla="*/ 28 w 42"/>
                <a:gd name="T75" fmla="*/ 92 h 95"/>
                <a:gd name="T76" fmla="*/ 19 w 42"/>
                <a:gd name="T77" fmla="*/ 93 h 95"/>
                <a:gd name="T78" fmla="*/ 9 w 42"/>
                <a:gd name="T79" fmla="*/ 93 h 95"/>
                <a:gd name="T80" fmla="*/ 0 w 42"/>
                <a:gd name="T81" fmla="*/ 95 h 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95"/>
                <a:gd name="T125" fmla="*/ 42 w 42"/>
                <a:gd name="T126" fmla="*/ 95 h 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95">
                  <a:moveTo>
                    <a:pt x="30" y="0"/>
                  </a:moveTo>
                  <a:lnTo>
                    <a:pt x="30" y="0"/>
                  </a:lnTo>
                  <a:lnTo>
                    <a:pt x="35" y="2"/>
                  </a:lnTo>
                  <a:lnTo>
                    <a:pt x="37" y="6"/>
                  </a:lnTo>
                  <a:lnTo>
                    <a:pt x="40" y="10"/>
                  </a:lnTo>
                  <a:lnTo>
                    <a:pt x="40" y="14"/>
                  </a:lnTo>
                  <a:lnTo>
                    <a:pt x="38" y="16"/>
                  </a:lnTo>
                  <a:lnTo>
                    <a:pt x="36" y="19"/>
                  </a:lnTo>
                  <a:lnTo>
                    <a:pt x="36" y="22"/>
                  </a:lnTo>
                  <a:lnTo>
                    <a:pt x="37" y="26"/>
                  </a:lnTo>
                  <a:lnTo>
                    <a:pt x="40" y="29"/>
                  </a:lnTo>
                  <a:lnTo>
                    <a:pt x="41" y="31"/>
                  </a:lnTo>
                  <a:lnTo>
                    <a:pt x="42" y="35"/>
                  </a:lnTo>
                  <a:lnTo>
                    <a:pt x="42" y="39"/>
                  </a:lnTo>
                  <a:lnTo>
                    <a:pt x="40" y="41"/>
                  </a:lnTo>
                  <a:lnTo>
                    <a:pt x="37" y="44"/>
                  </a:lnTo>
                  <a:lnTo>
                    <a:pt x="37" y="48"/>
                  </a:lnTo>
                  <a:lnTo>
                    <a:pt x="37" y="52"/>
                  </a:lnTo>
                  <a:lnTo>
                    <a:pt x="40" y="54"/>
                  </a:lnTo>
                  <a:lnTo>
                    <a:pt x="41" y="57"/>
                  </a:lnTo>
                  <a:lnTo>
                    <a:pt x="41" y="62"/>
                  </a:lnTo>
                  <a:lnTo>
                    <a:pt x="40" y="64"/>
                  </a:lnTo>
                  <a:lnTo>
                    <a:pt x="36" y="67"/>
                  </a:lnTo>
                  <a:lnTo>
                    <a:pt x="33" y="69"/>
                  </a:lnTo>
                  <a:lnTo>
                    <a:pt x="31" y="72"/>
                  </a:lnTo>
                  <a:lnTo>
                    <a:pt x="32" y="77"/>
                  </a:lnTo>
                  <a:lnTo>
                    <a:pt x="33" y="81"/>
                  </a:lnTo>
                  <a:lnTo>
                    <a:pt x="35" y="85"/>
                  </a:lnTo>
                  <a:lnTo>
                    <a:pt x="33" y="88"/>
                  </a:lnTo>
                  <a:lnTo>
                    <a:pt x="32" y="91"/>
                  </a:lnTo>
                  <a:lnTo>
                    <a:pt x="28" y="92"/>
                  </a:lnTo>
                  <a:lnTo>
                    <a:pt x="19" y="93"/>
                  </a:lnTo>
                  <a:lnTo>
                    <a:pt x="9" y="93"/>
                  </a:lnTo>
                  <a:lnTo>
                    <a:pt x="0" y="95"/>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9" name="Groupe 538"/>
          <p:cNvGrpSpPr>
            <a:grpSpLocks/>
          </p:cNvGrpSpPr>
          <p:nvPr/>
        </p:nvGrpSpPr>
        <p:grpSpPr bwMode="auto">
          <a:xfrm>
            <a:off x="560397" y="2166272"/>
            <a:ext cx="703394" cy="346075"/>
            <a:chOff x="627038" y="2068314"/>
            <a:chExt cx="412750" cy="207962"/>
          </a:xfrm>
          <a:gradFill>
            <a:gsLst>
              <a:gs pos="82000">
                <a:srgbClr val="03D4A8">
                  <a:alpha val="69000"/>
                </a:srgbClr>
              </a:gs>
              <a:gs pos="25000">
                <a:srgbClr val="21D6E0"/>
              </a:gs>
              <a:gs pos="75000">
                <a:srgbClr val="0087E6"/>
              </a:gs>
              <a:gs pos="100000">
                <a:srgbClr val="005CBF"/>
              </a:gs>
            </a:gsLst>
            <a:lin ang="0" scaled="0"/>
          </a:gradFill>
        </p:grpSpPr>
        <p:sp>
          <p:nvSpPr>
            <p:cNvPr id="66" name="Freeform 286"/>
            <p:cNvSpPr>
              <a:spLocks/>
            </p:cNvSpPr>
            <p:nvPr/>
          </p:nvSpPr>
          <p:spPr bwMode="auto">
            <a:xfrm>
              <a:off x="957238" y="2069902"/>
              <a:ext cx="82550" cy="185737"/>
            </a:xfrm>
            <a:custGeom>
              <a:avLst/>
              <a:gdLst>
                <a:gd name="T0" fmla="*/ 52 w 52"/>
                <a:gd name="T1" fmla="*/ 0 h 117"/>
                <a:gd name="T2" fmla="*/ 0 w 52"/>
                <a:gd name="T3" fmla="*/ 21 h 117"/>
                <a:gd name="T4" fmla="*/ 34 w 52"/>
                <a:gd name="T5" fmla="*/ 117 h 117"/>
                <a:gd name="T6" fmla="*/ 34 w 52"/>
                <a:gd name="T7" fmla="*/ 117 h 117"/>
                <a:gd name="T8" fmla="*/ 44 w 52"/>
                <a:gd name="T9" fmla="*/ 113 h 117"/>
                <a:gd name="T10" fmla="*/ 52 w 52"/>
                <a:gd name="T11" fmla="*/ 110 h 117"/>
                <a:gd name="T12" fmla="*/ 0 60000 65536"/>
                <a:gd name="T13" fmla="*/ 0 60000 65536"/>
                <a:gd name="T14" fmla="*/ 0 60000 65536"/>
                <a:gd name="T15" fmla="*/ 0 60000 65536"/>
                <a:gd name="T16" fmla="*/ 0 60000 65536"/>
                <a:gd name="T17" fmla="*/ 0 60000 65536"/>
                <a:gd name="T18" fmla="*/ 0 w 52"/>
                <a:gd name="T19" fmla="*/ 0 h 117"/>
                <a:gd name="T20" fmla="*/ 52 w 52"/>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52" h="117">
                  <a:moveTo>
                    <a:pt x="52" y="0"/>
                  </a:moveTo>
                  <a:lnTo>
                    <a:pt x="0" y="21"/>
                  </a:lnTo>
                  <a:lnTo>
                    <a:pt x="34" y="117"/>
                  </a:lnTo>
                  <a:lnTo>
                    <a:pt x="44" y="113"/>
                  </a:lnTo>
                  <a:lnTo>
                    <a:pt x="52" y="11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7" name="Freeform 287"/>
            <p:cNvSpPr>
              <a:spLocks/>
            </p:cNvSpPr>
            <p:nvPr/>
          </p:nvSpPr>
          <p:spPr bwMode="auto">
            <a:xfrm>
              <a:off x="627038" y="2231827"/>
              <a:ext cx="38100" cy="23812"/>
            </a:xfrm>
            <a:custGeom>
              <a:avLst/>
              <a:gdLst>
                <a:gd name="T0" fmla="*/ 0 w 24"/>
                <a:gd name="T1" fmla="*/ 8 h 15"/>
                <a:gd name="T2" fmla="*/ 19 w 24"/>
                <a:gd name="T3" fmla="*/ 15 h 15"/>
                <a:gd name="T4" fmla="*/ 24 w 24"/>
                <a:gd name="T5" fmla="*/ 0 h 15"/>
                <a:gd name="T6" fmla="*/ 0 60000 65536"/>
                <a:gd name="T7" fmla="*/ 0 60000 65536"/>
                <a:gd name="T8" fmla="*/ 0 60000 65536"/>
                <a:gd name="T9" fmla="*/ 0 w 24"/>
                <a:gd name="T10" fmla="*/ 0 h 15"/>
                <a:gd name="T11" fmla="*/ 24 w 24"/>
                <a:gd name="T12" fmla="*/ 15 h 15"/>
              </a:gdLst>
              <a:ahLst/>
              <a:cxnLst>
                <a:cxn ang="T6">
                  <a:pos x="T0" y="T1"/>
                </a:cxn>
                <a:cxn ang="T7">
                  <a:pos x="T2" y="T3"/>
                </a:cxn>
                <a:cxn ang="T8">
                  <a:pos x="T4" y="T5"/>
                </a:cxn>
              </a:cxnLst>
              <a:rect l="T9" t="T10" r="T11" b="T12"/>
              <a:pathLst>
                <a:path w="24" h="15">
                  <a:moveTo>
                    <a:pt x="0" y="8"/>
                  </a:moveTo>
                  <a:lnTo>
                    <a:pt x="19" y="15"/>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8" name="Freeform 288"/>
            <p:cNvSpPr>
              <a:spLocks/>
            </p:cNvSpPr>
            <p:nvPr/>
          </p:nvSpPr>
          <p:spPr bwMode="auto">
            <a:xfrm>
              <a:off x="627038" y="2068314"/>
              <a:ext cx="84138" cy="30162"/>
            </a:xfrm>
            <a:custGeom>
              <a:avLst/>
              <a:gdLst>
                <a:gd name="T0" fmla="*/ 53 w 53"/>
                <a:gd name="T1" fmla="*/ 19 h 19"/>
                <a:gd name="T2" fmla="*/ 1 w 53"/>
                <a:gd name="T3" fmla="*/ 0 h 19"/>
                <a:gd name="T4" fmla="*/ 0 w 53"/>
                <a:gd name="T5" fmla="*/ 0 h 19"/>
                <a:gd name="T6" fmla="*/ 0 60000 65536"/>
                <a:gd name="T7" fmla="*/ 0 60000 65536"/>
                <a:gd name="T8" fmla="*/ 0 60000 65536"/>
                <a:gd name="T9" fmla="*/ 0 w 53"/>
                <a:gd name="T10" fmla="*/ 0 h 19"/>
                <a:gd name="T11" fmla="*/ 53 w 53"/>
                <a:gd name="T12" fmla="*/ 19 h 19"/>
              </a:gdLst>
              <a:ahLst/>
              <a:cxnLst>
                <a:cxn ang="T6">
                  <a:pos x="T0" y="T1"/>
                </a:cxn>
                <a:cxn ang="T7">
                  <a:pos x="T2" y="T3"/>
                </a:cxn>
                <a:cxn ang="T8">
                  <a:pos x="T4" y="T5"/>
                </a:cxn>
              </a:cxnLst>
              <a:rect l="T9" t="T10" r="T11" b="T12"/>
              <a:pathLst>
                <a:path w="53" h="19">
                  <a:moveTo>
                    <a:pt x="53" y="19"/>
                  </a:moveTo>
                  <a:lnTo>
                    <a:pt x="1" y="0"/>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9" name="Freeform 289"/>
            <p:cNvSpPr>
              <a:spLocks/>
            </p:cNvSpPr>
            <p:nvPr/>
          </p:nvSpPr>
          <p:spPr bwMode="auto">
            <a:xfrm>
              <a:off x="687363" y="2096889"/>
              <a:ext cx="134938" cy="120650"/>
            </a:xfrm>
            <a:custGeom>
              <a:avLst/>
              <a:gdLst>
                <a:gd name="T0" fmla="*/ 85 w 85"/>
                <a:gd name="T1" fmla="*/ 0 h 76"/>
                <a:gd name="T2" fmla="*/ 29 w 85"/>
                <a:gd name="T3" fmla="*/ 4 h 76"/>
                <a:gd name="T4" fmla="*/ 29 w 85"/>
                <a:gd name="T5" fmla="*/ 4 h 76"/>
                <a:gd name="T6" fmla="*/ 28 w 85"/>
                <a:gd name="T7" fmla="*/ 5 h 76"/>
                <a:gd name="T8" fmla="*/ 25 w 85"/>
                <a:gd name="T9" fmla="*/ 6 h 76"/>
                <a:gd name="T10" fmla="*/ 23 w 85"/>
                <a:gd name="T11" fmla="*/ 9 h 76"/>
                <a:gd name="T12" fmla="*/ 23 w 85"/>
                <a:gd name="T13" fmla="*/ 9 h 76"/>
                <a:gd name="T14" fmla="*/ 11 w 85"/>
                <a:gd name="T15" fmla="*/ 43 h 76"/>
                <a:gd name="T16" fmla="*/ 0 w 85"/>
                <a:gd name="T17" fmla="*/ 74 h 76"/>
                <a:gd name="T18" fmla="*/ 10 w 85"/>
                <a:gd name="T19" fmla="*/ 76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76"/>
                <a:gd name="T32" fmla="*/ 85 w 85"/>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76">
                  <a:moveTo>
                    <a:pt x="85" y="0"/>
                  </a:moveTo>
                  <a:lnTo>
                    <a:pt x="29" y="4"/>
                  </a:lnTo>
                  <a:lnTo>
                    <a:pt x="28" y="5"/>
                  </a:lnTo>
                  <a:lnTo>
                    <a:pt x="25" y="6"/>
                  </a:lnTo>
                  <a:lnTo>
                    <a:pt x="23" y="9"/>
                  </a:lnTo>
                  <a:lnTo>
                    <a:pt x="11" y="43"/>
                  </a:lnTo>
                  <a:lnTo>
                    <a:pt x="0" y="74"/>
                  </a:lnTo>
                  <a:lnTo>
                    <a:pt x="1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0" name="Freeform 290"/>
            <p:cNvSpPr>
              <a:spLocks/>
            </p:cNvSpPr>
            <p:nvPr/>
          </p:nvSpPr>
          <p:spPr bwMode="auto">
            <a:xfrm>
              <a:off x="846113" y="2188964"/>
              <a:ext cx="114300" cy="87312"/>
            </a:xfrm>
            <a:custGeom>
              <a:avLst/>
              <a:gdLst>
                <a:gd name="T0" fmla="*/ 0 w 72"/>
                <a:gd name="T1" fmla="*/ 34 h 55"/>
                <a:gd name="T2" fmla="*/ 0 w 72"/>
                <a:gd name="T3" fmla="*/ 34 h 55"/>
                <a:gd name="T4" fmla="*/ 6 w 72"/>
                <a:gd name="T5" fmla="*/ 39 h 55"/>
                <a:gd name="T6" fmla="*/ 13 w 72"/>
                <a:gd name="T7" fmla="*/ 44 h 55"/>
                <a:gd name="T8" fmla="*/ 13 w 72"/>
                <a:gd name="T9" fmla="*/ 44 h 55"/>
                <a:gd name="T10" fmla="*/ 19 w 72"/>
                <a:gd name="T11" fmla="*/ 51 h 55"/>
                <a:gd name="T12" fmla="*/ 21 w 72"/>
                <a:gd name="T13" fmla="*/ 53 h 55"/>
                <a:gd name="T14" fmla="*/ 25 w 72"/>
                <a:gd name="T15" fmla="*/ 55 h 55"/>
                <a:gd name="T16" fmla="*/ 28 w 72"/>
                <a:gd name="T17" fmla="*/ 55 h 55"/>
                <a:gd name="T18" fmla="*/ 28 w 72"/>
                <a:gd name="T19" fmla="*/ 55 h 55"/>
                <a:gd name="T20" fmla="*/ 32 w 72"/>
                <a:gd name="T21" fmla="*/ 55 h 55"/>
                <a:gd name="T22" fmla="*/ 34 w 72"/>
                <a:gd name="T23" fmla="*/ 52 h 55"/>
                <a:gd name="T24" fmla="*/ 37 w 72"/>
                <a:gd name="T25" fmla="*/ 48 h 55"/>
                <a:gd name="T26" fmla="*/ 37 w 72"/>
                <a:gd name="T27" fmla="*/ 46 h 55"/>
                <a:gd name="T28" fmla="*/ 37 w 72"/>
                <a:gd name="T29" fmla="*/ 46 h 55"/>
                <a:gd name="T30" fmla="*/ 37 w 72"/>
                <a:gd name="T31" fmla="*/ 43 h 55"/>
                <a:gd name="T32" fmla="*/ 35 w 72"/>
                <a:gd name="T33" fmla="*/ 41 h 55"/>
                <a:gd name="T34" fmla="*/ 32 w 72"/>
                <a:gd name="T35" fmla="*/ 35 h 55"/>
                <a:gd name="T36" fmla="*/ 23 w 72"/>
                <a:gd name="T37" fmla="*/ 29 h 55"/>
                <a:gd name="T38" fmla="*/ 8 w 72"/>
                <a:gd name="T39" fmla="*/ 14 h 55"/>
                <a:gd name="T40" fmla="*/ 9 w 72"/>
                <a:gd name="T41" fmla="*/ 13 h 55"/>
                <a:gd name="T42" fmla="*/ 33 w 72"/>
                <a:gd name="T43" fmla="*/ 34 h 55"/>
                <a:gd name="T44" fmla="*/ 33 w 72"/>
                <a:gd name="T45" fmla="*/ 34 h 55"/>
                <a:gd name="T46" fmla="*/ 38 w 72"/>
                <a:gd name="T47" fmla="*/ 39 h 55"/>
                <a:gd name="T48" fmla="*/ 42 w 72"/>
                <a:gd name="T49" fmla="*/ 42 h 55"/>
                <a:gd name="T50" fmla="*/ 46 w 72"/>
                <a:gd name="T51" fmla="*/ 44 h 55"/>
                <a:gd name="T52" fmla="*/ 46 w 72"/>
                <a:gd name="T53" fmla="*/ 44 h 55"/>
                <a:gd name="T54" fmla="*/ 49 w 72"/>
                <a:gd name="T55" fmla="*/ 44 h 55"/>
                <a:gd name="T56" fmla="*/ 53 w 72"/>
                <a:gd name="T57" fmla="*/ 42 h 55"/>
                <a:gd name="T58" fmla="*/ 53 w 72"/>
                <a:gd name="T59" fmla="*/ 42 h 55"/>
                <a:gd name="T60" fmla="*/ 56 w 72"/>
                <a:gd name="T61" fmla="*/ 39 h 55"/>
                <a:gd name="T62" fmla="*/ 58 w 72"/>
                <a:gd name="T63" fmla="*/ 34 h 55"/>
                <a:gd name="T64" fmla="*/ 58 w 72"/>
                <a:gd name="T65" fmla="*/ 34 h 55"/>
                <a:gd name="T66" fmla="*/ 57 w 72"/>
                <a:gd name="T67" fmla="*/ 32 h 55"/>
                <a:gd name="T68" fmla="*/ 56 w 72"/>
                <a:gd name="T69" fmla="*/ 29 h 55"/>
                <a:gd name="T70" fmla="*/ 52 w 72"/>
                <a:gd name="T71" fmla="*/ 25 h 55"/>
                <a:gd name="T72" fmla="*/ 27 w 72"/>
                <a:gd name="T73" fmla="*/ 3 h 55"/>
                <a:gd name="T74" fmla="*/ 27 w 72"/>
                <a:gd name="T75" fmla="*/ 3 h 55"/>
                <a:gd name="T76" fmla="*/ 28 w 72"/>
                <a:gd name="T77" fmla="*/ 0 h 55"/>
                <a:gd name="T78" fmla="*/ 28 w 72"/>
                <a:gd name="T79" fmla="*/ 0 h 55"/>
                <a:gd name="T80" fmla="*/ 44 w 72"/>
                <a:gd name="T81" fmla="*/ 15 h 55"/>
                <a:gd name="T82" fmla="*/ 44 w 72"/>
                <a:gd name="T83" fmla="*/ 15 h 55"/>
                <a:gd name="T84" fmla="*/ 53 w 72"/>
                <a:gd name="T85" fmla="*/ 23 h 55"/>
                <a:gd name="T86" fmla="*/ 58 w 72"/>
                <a:gd name="T87" fmla="*/ 27 h 55"/>
                <a:gd name="T88" fmla="*/ 62 w 72"/>
                <a:gd name="T89" fmla="*/ 28 h 55"/>
                <a:gd name="T90" fmla="*/ 62 w 72"/>
                <a:gd name="T91" fmla="*/ 28 h 55"/>
                <a:gd name="T92" fmla="*/ 62 w 72"/>
                <a:gd name="T93" fmla="*/ 28 h 55"/>
                <a:gd name="T94" fmla="*/ 66 w 72"/>
                <a:gd name="T95" fmla="*/ 28 h 55"/>
                <a:gd name="T96" fmla="*/ 70 w 72"/>
                <a:gd name="T97" fmla="*/ 25 h 55"/>
                <a:gd name="T98" fmla="*/ 72 w 72"/>
                <a:gd name="T99" fmla="*/ 23 h 55"/>
                <a:gd name="T100" fmla="*/ 72 w 72"/>
                <a:gd name="T101" fmla="*/ 19 h 55"/>
                <a:gd name="T102" fmla="*/ 72 w 72"/>
                <a:gd name="T103" fmla="*/ 18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
                <a:gd name="T157" fmla="*/ 0 h 55"/>
                <a:gd name="T158" fmla="*/ 72 w 72"/>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 h="55">
                  <a:moveTo>
                    <a:pt x="0" y="34"/>
                  </a:moveTo>
                  <a:lnTo>
                    <a:pt x="0" y="34"/>
                  </a:lnTo>
                  <a:lnTo>
                    <a:pt x="6" y="39"/>
                  </a:lnTo>
                  <a:lnTo>
                    <a:pt x="13" y="44"/>
                  </a:lnTo>
                  <a:lnTo>
                    <a:pt x="19" y="51"/>
                  </a:lnTo>
                  <a:lnTo>
                    <a:pt x="21" y="53"/>
                  </a:lnTo>
                  <a:lnTo>
                    <a:pt x="25" y="55"/>
                  </a:lnTo>
                  <a:lnTo>
                    <a:pt x="28" y="55"/>
                  </a:lnTo>
                  <a:lnTo>
                    <a:pt x="32" y="55"/>
                  </a:lnTo>
                  <a:lnTo>
                    <a:pt x="34" y="52"/>
                  </a:lnTo>
                  <a:lnTo>
                    <a:pt x="37" y="48"/>
                  </a:lnTo>
                  <a:lnTo>
                    <a:pt x="37" y="46"/>
                  </a:lnTo>
                  <a:lnTo>
                    <a:pt x="37" y="43"/>
                  </a:lnTo>
                  <a:lnTo>
                    <a:pt x="35" y="41"/>
                  </a:lnTo>
                  <a:lnTo>
                    <a:pt x="32" y="35"/>
                  </a:lnTo>
                  <a:lnTo>
                    <a:pt x="23" y="29"/>
                  </a:lnTo>
                  <a:lnTo>
                    <a:pt x="8" y="14"/>
                  </a:lnTo>
                  <a:lnTo>
                    <a:pt x="9" y="13"/>
                  </a:lnTo>
                  <a:lnTo>
                    <a:pt x="33" y="34"/>
                  </a:lnTo>
                  <a:lnTo>
                    <a:pt x="38" y="39"/>
                  </a:lnTo>
                  <a:lnTo>
                    <a:pt x="42" y="42"/>
                  </a:lnTo>
                  <a:lnTo>
                    <a:pt x="46" y="44"/>
                  </a:lnTo>
                  <a:lnTo>
                    <a:pt x="49" y="44"/>
                  </a:lnTo>
                  <a:lnTo>
                    <a:pt x="53" y="42"/>
                  </a:lnTo>
                  <a:lnTo>
                    <a:pt x="56" y="39"/>
                  </a:lnTo>
                  <a:lnTo>
                    <a:pt x="58" y="34"/>
                  </a:lnTo>
                  <a:lnTo>
                    <a:pt x="57" y="32"/>
                  </a:lnTo>
                  <a:lnTo>
                    <a:pt x="56" y="29"/>
                  </a:lnTo>
                  <a:lnTo>
                    <a:pt x="52" y="25"/>
                  </a:lnTo>
                  <a:lnTo>
                    <a:pt x="27" y="3"/>
                  </a:lnTo>
                  <a:lnTo>
                    <a:pt x="28" y="0"/>
                  </a:lnTo>
                  <a:lnTo>
                    <a:pt x="44" y="15"/>
                  </a:lnTo>
                  <a:lnTo>
                    <a:pt x="53" y="23"/>
                  </a:lnTo>
                  <a:lnTo>
                    <a:pt x="58" y="27"/>
                  </a:lnTo>
                  <a:lnTo>
                    <a:pt x="62" y="28"/>
                  </a:lnTo>
                  <a:lnTo>
                    <a:pt x="66" y="28"/>
                  </a:lnTo>
                  <a:lnTo>
                    <a:pt x="70" y="25"/>
                  </a:lnTo>
                  <a:lnTo>
                    <a:pt x="72" y="23"/>
                  </a:lnTo>
                  <a:lnTo>
                    <a:pt x="72" y="19"/>
                  </a:lnTo>
                  <a:lnTo>
                    <a:pt x="72" y="1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1" name="Freeform 291"/>
            <p:cNvSpPr>
              <a:spLocks/>
            </p:cNvSpPr>
            <p:nvPr/>
          </p:nvSpPr>
          <p:spPr bwMode="auto">
            <a:xfrm>
              <a:off x="792138" y="2093714"/>
              <a:ext cx="192088" cy="138112"/>
            </a:xfrm>
            <a:custGeom>
              <a:avLst/>
              <a:gdLst>
                <a:gd name="T0" fmla="*/ 93 w 121"/>
                <a:gd name="T1" fmla="*/ 4 h 87"/>
                <a:gd name="T2" fmla="*/ 31 w 121"/>
                <a:gd name="T3" fmla="*/ 0 h 87"/>
                <a:gd name="T4" fmla="*/ 31 w 121"/>
                <a:gd name="T5" fmla="*/ 0 h 87"/>
                <a:gd name="T6" fmla="*/ 28 w 121"/>
                <a:gd name="T7" fmla="*/ 0 h 87"/>
                <a:gd name="T8" fmla="*/ 24 w 121"/>
                <a:gd name="T9" fmla="*/ 2 h 87"/>
                <a:gd name="T10" fmla="*/ 20 w 121"/>
                <a:gd name="T11" fmla="*/ 3 h 87"/>
                <a:gd name="T12" fmla="*/ 19 w 121"/>
                <a:gd name="T13" fmla="*/ 6 h 87"/>
                <a:gd name="T14" fmla="*/ 19 w 121"/>
                <a:gd name="T15" fmla="*/ 6 h 87"/>
                <a:gd name="T16" fmla="*/ 14 w 121"/>
                <a:gd name="T17" fmla="*/ 16 h 87"/>
                <a:gd name="T18" fmla="*/ 9 w 121"/>
                <a:gd name="T19" fmla="*/ 25 h 87"/>
                <a:gd name="T20" fmla="*/ 0 w 121"/>
                <a:gd name="T21" fmla="*/ 45 h 87"/>
                <a:gd name="T22" fmla="*/ 0 w 121"/>
                <a:gd name="T23" fmla="*/ 45 h 87"/>
                <a:gd name="T24" fmla="*/ 2 w 121"/>
                <a:gd name="T25" fmla="*/ 47 h 87"/>
                <a:gd name="T26" fmla="*/ 5 w 121"/>
                <a:gd name="T27" fmla="*/ 49 h 87"/>
                <a:gd name="T28" fmla="*/ 9 w 121"/>
                <a:gd name="T29" fmla="*/ 50 h 87"/>
                <a:gd name="T30" fmla="*/ 12 w 121"/>
                <a:gd name="T31" fmla="*/ 50 h 87"/>
                <a:gd name="T32" fmla="*/ 12 w 121"/>
                <a:gd name="T33" fmla="*/ 50 h 87"/>
                <a:gd name="T34" fmla="*/ 16 w 121"/>
                <a:gd name="T35" fmla="*/ 49 h 87"/>
                <a:gd name="T36" fmla="*/ 19 w 121"/>
                <a:gd name="T37" fmla="*/ 47 h 87"/>
                <a:gd name="T38" fmla="*/ 24 w 121"/>
                <a:gd name="T39" fmla="*/ 42 h 87"/>
                <a:gd name="T40" fmla="*/ 24 w 121"/>
                <a:gd name="T41" fmla="*/ 42 h 87"/>
                <a:gd name="T42" fmla="*/ 29 w 121"/>
                <a:gd name="T43" fmla="*/ 32 h 87"/>
                <a:gd name="T44" fmla="*/ 31 w 121"/>
                <a:gd name="T45" fmla="*/ 27 h 87"/>
                <a:gd name="T46" fmla="*/ 31 w 121"/>
                <a:gd name="T47" fmla="*/ 27 h 87"/>
                <a:gd name="T48" fmla="*/ 35 w 121"/>
                <a:gd name="T49" fmla="*/ 19 h 87"/>
                <a:gd name="T50" fmla="*/ 35 w 121"/>
                <a:gd name="T51" fmla="*/ 19 h 87"/>
                <a:gd name="T52" fmla="*/ 50 w 121"/>
                <a:gd name="T53" fmla="*/ 21 h 87"/>
                <a:gd name="T54" fmla="*/ 50 w 121"/>
                <a:gd name="T55" fmla="*/ 21 h 87"/>
                <a:gd name="T56" fmla="*/ 53 w 121"/>
                <a:gd name="T57" fmla="*/ 21 h 87"/>
                <a:gd name="T58" fmla="*/ 55 w 121"/>
                <a:gd name="T59" fmla="*/ 23 h 87"/>
                <a:gd name="T60" fmla="*/ 59 w 121"/>
                <a:gd name="T61" fmla="*/ 27 h 87"/>
                <a:gd name="T62" fmla="*/ 59 w 121"/>
                <a:gd name="T63" fmla="*/ 27 h 87"/>
                <a:gd name="T64" fmla="*/ 76 w 121"/>
                <a:gd name="T65" fmla="*/ 42 h 87"/>
                <a:gd name="T66" fmla="*/ 121 w 121"/>
                <a:gd name="T67" fmla="*/ 87 h 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87"/>
                <a:gd name="T104" fmla="*/ 121 w 121"/>
                <a:gd name="T105" fmla="*/ 87 h 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87">
                  <a:moveTo>
                    <a:pt x="93" y="4"/>
                  </a:moveTo>
                  <a:lnTo>
                    <a:pt x="31" y="0"/>
                  </a:lnTo>
                  <a:lnTo>
                    <a:pt x="28" y="0"/>
                  </a:lnTo>
                  <a:lnTo>
                    <a:pt x="24" y="2"/>
                  </a:lnTo>
                  <a:lnTo>
                    <a:pt x="20" y="3"/>
                  </a:lnTo>
                  <a:lnTo>
                    <a:pt x="19" y="6"/>
                  </a:lnTo>
                  <a:lnTo>
                    <a:pt x="14" y="16"/>
                  </a:lnTo>
                  <a:lnTo>
                    <a:pt x="9" y="25"/>
                  </a:lnTo>
                  <a:lnTo>
                    <a:pt x="0" y="45"/>
                  </a:lnTo>
                  <a:lnTo>
                    <a:pt x="2" y="47"/>
                  </a:lnTo>
                  <a:lnTo>
                    <a:pt x="5" y="49"/>
                  </a:lnTo>
                  <a:lnTo>
                    <a:pt x="9" y="50"/>
                  </a:lnTo>
                  <a:lnTo>
                    <a:pt x="12" y="50"/>
                  </a:lnTo>
                  <a:lnTo>
                    <a:pt x="16" y="49"/>
                  </a:lnTo>
                  <a:lnTo>
                    <a:pt x="19" y="47"/>
                  </a:lnTo>
                  <a:lnTo>
                    <a:pt x="24" y="42"/>
                  </a:lnTo>
                  <a:lnTo>
                    <a:pt x="29" y="32"/>
                  </a:lnTo>
                  <a:lnTo>
                    <a:pt x="31" y="27"/>
                  </a:lnTo>
                  <a:lnTo>
                    <a:pt x="35" y="19"/>
                  </a:lnTo>
                  <a:lnTo>
                    <a:pt x="50" y="21"/>
                  </a:lnTo>
                  <a:lnTo>
                    <a:pt x="53" y="21"/>
                  </a:lnTo>
                  <a:lnTo>
                    <a:pt x="55" y="23"/>
                  </a:lnTo>
                  <a:lnTo>
                    <a:pt x="59" y="27"/>
                  </a:lnTo>
                  <a:lnTo>
                    <a:pt x="76" y="42"/>
                  </a:lnTo>
                  <a:lnTo>
                    <a:pt x="121" y="87"/>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2" name="Freeform 292"/>
            <p:cNvSpPr>
              <a:spLocks/>
            </p:cNvSpPr>
            <p:nvPr/>
          </p:nvSpPr>
          <p:spPr bwMode="auto">
            <a:xfrm>
              <a:off x="734988" y="2193727"/>
              <a:ext cx="44450" cy="63500"/>
            </a:xfrm>
            <a:custGeom>
              <a:avLst/>
              <a:gdLst>
                <a:gd name="T0" fmla="*/ 22 w 28"/>
                <a:gd name="T1" fmla="*/ 0 h 40"/>
                <a:gd name="T2" fmla="*/ 22 w 28"/>
                <a:gd name="T3" fmla="*/ 0 h 40"/>
                <a:gd name="T4" fmla="*/ 22 w 28"/>
                <a:gd name="T5" fmla="*/ 0 h 40"/>
                <a:gd name="T6" fmla="*/ 24 w 28"/>
                <a:gd name="T7" fmla="*/ 2 h 40"/>
                <a:gd name="T8" fmla="*/ 27 w 28"/>
                <a:gd name="T9" fmla="*/ 5 h 40"/>
                <a:gd name="T10" fmla="*/ 28 w 28"/>
                <a:gd name="T11" fmla="*/ 8 h 40"/>
                <a:gd name="T12" fmla="*/ 28 w 28"/>
                <a:gd name="T13" fmla="*/ 12 h 40"/>
                <a:gd name="T14" fmla="*/ 20 w 28"/>
                <a:gd name="T15" fmla="*/ 34 h 40"/>
                <a:gd name="T16" fmla="*/ 20 w 28"/>
                <a:gd name="T17" fmla="*/ 34 h 40"/>
                <a:gd name="T18" fmla="*/ 18 w 28"/>
                <a:gd name="T19" fmla="*/ 36 h 40"/>
                <a:gd name="T20" fmla="*/ 15 w 28"/>
                <a:gd name="T21" fmla="*/ 39 h 40"/>
                <a:gd name="T22" fmla="*/ 12 w 28"/>
                <a:gd name="T23" fmla="*/ 40 h 40"/>
                <a:gd name="T24" fmla="*/ 8 w 28"/>
                <a:gd name="T25" fmla="*/ 39 h 40"/>
                <a:gd name="T26" fmla="*/ 8 w 28"/>
                <a:gd name="T27" fmla="*/ 39 h 40"/>
                <a:gd name="T28" fmla="*/ 4 w 28"/>
                <a:gd name="T29" fmla="*/ 38 h 40"/>
                <a:gd name="T30" fmla="*/ 1 w 28"/>
                <a:gd name="T31" fmla="*/ 34 h 40"/>
                <a:gd name="T32" fmla="*/ 0 w 28"/>
                <a:gd name="T33" fmla="*/ 31 h 40"/>
                <a:gd name="T34" fmla="*/ 1 w 28"/>
                <a:gd name="T35" fmla="*/ 27 h 40"/>
                <a:gd name="T36" fmla="*/ 9 w 28"/>
                <a:gd name="T37" fmla="*/ 6 h 40"/>
                <a:gd name="T38" fmla="*/ 9 w 28"/>
                <a:gd name="T39" fmla="*/ 6 h 40"/>
                <a:gd name="T40" fmla="*/ 10 w 28"/>
                <a:gd name="T41" fmla="*/ 2 h 40"/>
                <a:gd name="T42" fmla="*/ 14 w 28"/>
                <a:gd name="T43" fmla="*/ 0 h 40"/>
                <a:gd name="T44" fmla="*/ 17 w 28"/>
                <a:gd name="T45" fmla="*/ 0 h 40"/>
                <a:gd name="T46" fmla="*/ 22 w 28"/>
                <a:gd name="T47" fmla="*/ 0 h 40"/>
                <a:gd name="T48" fmla="*/ 22 w 28"/>
                <a:gd name="T49" fmla="*/ 0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40"/>
                <a:gd name="T77" fmla="*/ 28 w 28"/>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40">
                  <a:moveTo>
                    <a:pt x="22" y="0"/>
                  </a:moveTo>
                  <a:lnTo>
                    <a:pt x="22" y="0"/>
                  </a:lnTo>
                  <a:lnTo>
                    <a:pt x="24" y="2"/>
                  </a:lnTo>
                  <a:lnTo>
                    <a:pt x="27" y="5"/>
                  </a:lnTo>
                  <a:lnTo>
                    <a:pt x="28" y="8"/>
                  </a:lnTo>
                  <a:lnTo>
                    <a:pt x="28" y="12"/>
                  </a:lnTo>
                  <a:lnTo>
                    <a:pt x="20" y="34"/>
                  </a:lnTo>
                  <a:lnTo>
                    <a:pt x="18" y="36"/>
                  </a:lnTo>
                  <a:lnTo>
                    <a:pt x="15" y="39"/>
                  </a:lnTo>
                  <a:lnTo>
                    <a:pt x="12" y="40"/>
                  </a:lnTo>
                  <a:lnTo>
                    <a:pt x="8" y="39"/>
                  </a:lnTo>
                  <a:lnTo>
                    <a:pt x="4" y="38"/>
                  </a:lnTo>
                  <a:lnTo>
                    <a:pt x="1" y="34"/>
                  </a:lnTo>
                  <a:lnTo>
                    <a:pt x="0" y="31"/>
                  </a:lnTo>
                  <a:lnTo>
                    <a:pt x="1" y="27"/>
                  </a:lnTo>
                  <a:lnTo>
                    <a:pt x="9" y="6"/>
                  </a:lnTo>
                  <a:lnTo>
                    <a:pt x="10" y="2"/>
                  </a:lnTo>
                  <a:lnTo>
                    <a:pt x="14" y="0"/>
                  </a:lnTo>
                  <a:lnTo>
                    <a:pt x="17" y="0"/>
                  </a:lnTo>
                  <a:lnTo>
                    <a:pt x="22"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3" name="Freeform 293"/>
            <p:cNvSpPr>
              <a:spLocks/>
            </p:cNvSpPr>
            <p:nvPr/>
          </p:nvSpPr>
          <p:spPr bwMode="auto">
            <a:xfrm>
              <a:off x="706413" y="2184202"/>
              <a:ext cx="39688" cy="55562"/>
            </a:xfrm>
            <a:custGeom>
              <a:avLst/>
              <a:gdLst>
                <a:gd name="T0" fmla="*/ 17 w 25"/>
                <a:gd name="T1" fmla="*/ 2 h 35"/>
                <a:gd name="T2" fmla="*/ 17 w 25"/>
                <a:gd name="T3" fmla="*/ 2 h 35"/>
                <a:gd name="T4" fmla="*/ 17 w 25"/>
                <a:gd name="T5" fmla="*/ 2 h 35"/>
                <a:gd name="T6" fmla="*/ 21 w 25"/>
                <a:gd name="T7" fmla="*/ 3 h 35"/>
                <a:gd name="T8" fmla="*/ 23 w 25"/>
                <a:gd name="T9" fmla="*/ 7 h 35"/>
                <a:gd name="T10" fmla="*/ 25 w 25"/>
                <a:gd name="T11" fmla="*/ 11 h 35"/>
                <a:gd name="T12" fmla="*/ 23 w 25"/>
                <a:gd name="T13" fmla="*/ 14 h 35"/>
                <a:gd name="T14" fmla="*/ 19 w 25"/>
                <a:gd name="T15" fmla="*/ 27 h 35"/>
                <a:gd name="T16" fmla="*/ 19 w 25"/>
                <a:gd name="T17" fmla="*/ 27 h 35"/>
                <a:gd name="T18" fmla="*/ 17 w 25"/>
                <a:gd name="T19" fmla="*/ 31 h 35"/>
                <a:gd name="T20" fmla="*/ 14 w 25"/>
                <a:gd name="T21" fmla="*/ 33 h 35"/>
                <a:gd name="T22" fmla="*/ 11 w 25"/>
                <a:gd name="T23" fmla="*/ 35 h 35"/>
                <a:gd name="T24" fmla="*/ 7 w 25"/>
                <a:gd name="T25" fmla="*/ 33 h 35"/>
                <a:gd name="T26" fmla="*/ 7 w 25"/>
                <a:gd name="T27" fmla="*/ 33 h 35"/>
                <a:gd name="T28" fmla="*/ 3 w 25"/>
                <a:gd name="T29" fmla="*/ 32 h 35"/>
                <a:gd name="T30" fmla="*/ 0 w 25"/>
                <a:gd name="T31" fmla="*/ 28 h 35"/>
                <a:gd name="T32" fmla="*/ 0 w 25"/>
                <a:gd name="T33" fmla="*/ 25 h 35"/>
                <a:gd name="T34" fmla="*/ 0 w 25"/>
                <a:gd name="T35" fmla="*/ 21 h 35"/>
                <a:gd name="T36" fmla="*/ 4 w 25"/>
                <a:gd name="T37" fmla="*/ 8 h 35"/>
                <a:gd name="T38" fmla="*/ 4 w 25"/>
                <a:gd name="T39" fmla="*/ 8 h 35"/>
                <a:gd name="T40" fmla="*/ 7 w 25"/>
                <a:gd name="T41" fmla="*/ 4 h 35"/>
                <a:gd name="T42" fmla="*/ 9 w 25"/>
                <a:gd name="T43" fmla="*/ 2 h 35"/>
                <a:gd name="T44" fmla="*/ 13 w 25"/>
                <a:gd name="T45" fmla="*/ 0 h 35"/>
                <a:gd name="T46" fmla="*/ 17 w 25"/>
                <a:gd name="T47" fmla="*/ 2 h 35"/>
                <a:gd name="T48" fmla="*/ 17 w 25"/>
                <a:gd name="T49" fmla="*/ 2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35"/>
                <a:gd name="T77" fmla="*/ 25 w 25"/>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35">
                  <a:moveTo>
                    <a:pt x="17" y="2"/>
                  </a:moveTo>
                  <a:lnTo>
                    <a:pt x="17" y="2"/>
                  </a:lnTo>
                  <a:lnTo>
                    <a:pt x="21" y="3"/>
                  </a:lnTo>
                  <a:lnTo>
                    <a:pt x="23" y="7"/>
                  </a:lnTo>
                  <a:lnTo>
                    <a:pt x="25" y="11"/>
                  </a:lnTo>
                  <a:lnTo>
                    <a:pt x="23" y="14"/>
                  </a:lnTo>
                  <a:lnTo>
                    <a:pt x="19" y="27"/>
                  </a:lnTo>
                  <a:lnTo>
                    <a:pt x="17" y="31"/>
                  </a:lnTo>
                  <a:lnTo>
                    <a:pt x="14" y="33"/>
                  </a:lnTo>
                  <a:lnTo>
                    <a:pt x="11" y="35"/>
                  </a:lnTo>
                  <a:lnTo>
                    <a:pt x="7" y="33"/>
                  </a:lnTo>
                  <a:lnTo>
                    <a:pt x="3" y="32"/>
                  </a:lnTo>
                  <a:lnTo>
                    <a:pt x="0" y="28"/>
                  </a:lnTo>
                  <a:lnTo>
                    <a:pt x="0" y="25"/>
                  </a:lnTo>
                  <a:lnTo>
                    <a:pt x="0" y="21"/>
                  </a:lnTo>
                  <a:lnTo>
                    <a:pt x="4" y="8"/>
                  </a:lnTo>
                  <a:lnTo>
                    <a:pt x="7" y="4"/>
                  </a:lnTo>
                  <a:lnTo>
                    <a:pt x="9" y="2"/>
                  </a:lnTo>
                  <a:lnTo>
                    <a:pt x="13" y="0"/>
                  </a:lnTo>
                  <a:lnTo>
                    <a:pt x="17" y="2"/>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4" name="Freeform 294"/>
            <p:cNvSpPr>
              <a:spLocks/>
            </p:cNvSpPr>
            <p:nvPr/>
          </p:nvSpPr>
          <p:spPr bwMode="auto">
            <a:xfrm>
              <a:off x="769913" y="2203252"/>
              <a:ext cx="41275" cy="66675"/>
            </a:xfrm>
            <a:custGeom>
              <a:avLst/>
              <a:gdLst>
                <a:gd name="T0" fmla="*/ 20 w 26"/>
                <a:gd name="T1" fmla="*/ 1 h 42"/>
                <a:gd name="T2" fmla="*/ 20 w 26"/>
                <a:gd name="T3" fmla="*/ 1 h 42"/>
                <a:gd name="T4" fmla="*/ 20 w 26"/>
                <a:gd name="T5" fmla="*/ 1 h 42"/>
                <a:gd name="T6" fmla="*/ 24 w 26"/>
                <a:gd name="T7" fmla="*/ 2 h 42"/>
                <a:gd name="T8" fmla="*/ 26 w 26"/>
                <a:gd name="T9" fmla="*/ 6 h 42"/>
                <a:gd name="T10" fmla="*/ 26 w 26"/>
                <a:gd name="T11" fmla="*/ 10 h 42"/>
                <a:gd name="T12" fmla="*/ 26 w 26"/>
                <a:gd name="T13" fmla="*/ 14 h 42"/>
                <a:gd name="T14" fmla="*/ 19 w 26"/>
                <a:gd name="T15" fmla="*/ 34 h 42"/>
                <a:gd name="T16" fmla="*/ 19 w 26"/>
                <a:gd name="T17" fmla="*/ 34 h 42"/>
                <a:gd name="T18" fmla="*/ 17 w 26"/>
                <a:gd name="T19" fmla="*/ 38 h 42"/>
                <a:gd name="T20" fmla="*/ 14 w 26"/>
                <a:gd name="T21" fmla="*/ 40 h 42"/>
                <a:gd name="T22" fmla="*/ 10 w 26"/>
                <a:gd name="T23" fmla="*/ 42 h 42"/>
                <a:gd name="T24" fmla="*/ 6 w 26"/>
                <a:gd name="T25" fmla="*/ 40 h 42"/>
                <a:gd name="T26" fmla="*/ 6 w 26"/>
                <a:gd name="T27" fmla="*/ 40 h 42"/>
                <a:gd name="T28" fmla="*/ 4 w 26"/>
                <a:gd name="T29" fmla="*/ 39 h 42"/>
                <a:gd name="T30" fmla="*/ 1 w 26"/>
                <a:gd name="T31" fmla="*/ 35 h 42"/>
                <a:gd name="T32" fmla="*/ 0 w 26"/>
                <a:gd name="T33" fmla="*/ 32 h 42"/>
                <a:gd name="T34" fmla="*/ 0 w 26"/>
                <a:gd name="T35" fmla="*/ 28 h 42"/>
                <a:gd name="T36" fmla="*/ 7 w 26"/>
                <a:gd name="T37" fmla="*/ 7 h 42"/>
                <a:gd name="T38" fmla="*/ 7 w 26"/>
                <a:gd name="T39" fmla="*/ 7 h 42"/>
                <a:gd name="T40" fmla="*/ 10 w 26"/>
                <a:gd name="T41" fmla="*/ 4 h 42"/>
                <a:gd name="T42" fmla="*/ 12 w 26"/>
                <a:gd name="T43" fmla="*/ 1 h 42"/>
                <a:gd name="T44" fmla="*/ 16 w 26"/>
                <a:gd name="T45" fmla="*/ 0 h 42"/>
                <a:gd name="T46" fmla="*/ 20 w 26"/>
                <a:gd name="T47" fmla="*/ 1 h 42"/>
                <a:gd name="T48" fmla="*/ 20 w 26"/>
                <a:gd name="T49" fmla="*/ 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42"/>
                <a:gd name="T77" fmla="*/ 26 w 26"/>
                <a:gd name="T78" fmla="*/ 42 h 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42">
                  <a:moveTo>
                    <a:pt x="20" y="1"/>
                  </a:moveTo>
                  <a:lnTo>
                    <a:pt x="20" y="1"/>
                  </a:lnTo>
                  <a:lnTo>
                    <a:pt x="24" y="2"/>
                  </a:lnTo>
                  <a:lnTo>
                    <a:pt x="26" y="6"/>
                  </a:lnTo>
                  <a:lnTo>
                    <a:pt x="26" y="10"/>
                  </a:lnTo>
                  <a:lnTo>
                    <a:pt x="26" y="14"/>
                  </a:lnTo>
                  <a:lnTo>
                    <a:pt x="19" y="34"/>
                  </a:lnTo>
                  <a:lnTo>
                    <a:pt x="17" y="38"/>
                  </a:lnTo>
                  <a:lnTo>
                    <a:pt x="14" y="40"/>
                  </a:lnTo>
                  <a:lnTo>
                    <a:pt x="10" y="42"/>
                  </a:lnTo>
                  <a:lnTo>
                    <a:pt x="6" y="40"/>
                  </a:lnTo>
                  <a:lnTo>
                    <a:pt x="4" y="39"/>
                  </a:lnTo>
                  <a:lnTo>
                    <a:pt x="1" y="35"/>
                  </a:lnTo>
                  <a:lnTo>
                    <a:pt x="0" y="32"/>
                  </a:lnTo>
                  <a:lnTo>
                    <a:pt x="0" y="28"/>
                  </a:lnTo>
                  <a:lnTo>
                    <a:pt x="7" y="7"/>
                  </a:lnTo>
                  <a:lnTo>
                    <a:pt x="10" y="4"/>
                  </a:lnTo>
                  <a:lnTo>
                    <a:pt x="12" y="1"/>
                  </a:lnTo>
                  <a:lnTo>
                    <a:pt x="16" y="0"/>
                  </a:lnTo>
                  <a:lnTo>
                    <a:pt x="20" y="1"/>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5" name="Freeform 295"/>
            <p:cNvSpPr>
              <a:spLocks/>
            </p:cNvSpPr>
            <p:nvPr/>
          </p:nvSpPr>
          <p:spPr bwMode="auto">
            <a:xfrm>
              <a:off x="806426" y="2220714"/>
              <a:ext cx="38100" cy="55562"/>
            </a:xfrm>
            <a:custGeom>
              <a:avLst/>
              <a:gdLst>
                <a:gd name="T0" fmla="*/ 17 w 24"/>
                <a:gd name="T1" fmla="*/ 0 h 35"/>
                <a:gd name="T2" fmla="*/ 17 w 24"/>
                <a:gd name="T3" fmla="*/ 0 h 35"/>
                <a:gd name="T4" fmla="*/ 17 w 24"/>
                <a:gd name="T5" fmla="*/ 0 h 35"/>
                <a:gd name="T6" fmla="*/ 20 w 24"/>
                <a:gd name="T7" fmla="*/ 3 h 35"/>
                <a:gd name="T8" fmla="*/ 22 w 24"/>
                <a:gd name="T9" fmla="*/ 5 h 35"/>
                <a:gd name="T10" fmla="*/ 24 w 24"/>
                <a:gd name="T11" fmla="*/ 9 h 35"/>
                <a:gd name="T12" fmla="*/ 22 w 24"/>
                <a:gd name="T13" fmla="*/ 14 h 35"/>
                <a:gd name="T14" fmla="*/ 19 w 24"/>
                <a:gd name="T15" fmla="*/ 27 h 35"/>
                <a:gd name="T16" fmla="*/ 19 w 24"/>
                <a:gd name="T17" fmla="*/ 27 h 35"/>
                <a:gd name="T18" fmla="*/ 16 w 24"/>
                <a:gd name="T19" fmla="*/ 31 h 35"/>
                <a:gd name="T20" fmla="*/ 14 w 24"/>
                <a:gd name="T21" fmla="*/ 33 h 35"/>
                <a:gd name="T22" fmla="*/ 10 w 24"/>
                <a:gd name="T23" fmla="*/ 35 h 35"/>
                <a:gd name="T24" fmla="*/ 6 w 24"/>
                <a:gd name="T25" fmla="*/ 33 h 35"/>
                <a:gd name="T26" fmla="*/ 6 w 24"/>
                <a:gd name="T27" fmla="*/ 33 h 35"/>
                <a:gd name="T28" fmla="*/ 2 w 24"/>
                <a:gd name="T29" fmla="*/ 32 h 35"/>
                <a:gd name="T30" fmla="*/ 0 w 24"/>
                <a:gd name="T31" fmla="*/ 28 h 35"/>
                <a:gd name="T32" fmla="*/ 0 w 24"/>
                <a:gd name="T33" fmla="*/ 24 h 35"/>
                <a:gd name="T34" fmla="*/ 0 w 24"/>
                <a:gd name="T35" fmla="*/ 21 h 35"/>
                <a:gd name="T36" fmla="*/ 5 w 24"/>
                <a:gd name="T37" fmla="*/ 8 h 35"/>
                <a:gd name="T38" fmla="*/ 5 w 24"/>
                <a:gd name="T39" fmla="*/ 8 h 35"/>
                <a:gd name="T40" fmla="*/ 6 w 24"/>
                <a:gd name="T41" fmla="*/ 4 h 35"/>
                <a:gd name="T42" fmla="*/ 10 w 24"/>
                <a:gd name="T43" fmla="*/ 2 h 35"/>
                <a:gd name="T44" fmla="*/ 12 w 24"/>
                <a:gd name="T45" fmla="*/ 0 h 35"/>
                <a:gd name="T46" fmla="*/ 17 w 24"/>
                <a:gd name="T47" fmla="*/ 0 h 35"/>
                <a:gd name="T48" fmla="*/ 17 w 24"/>
                <a:gd name="T49" fmla="*/ 0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5"/>
                <a:gd name="T77" fmla="*/ 24 w 24"/>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5">
                  <a:moveTo>
                    <a:pt x="17" y="0"/>
                  </a:moveTo>
                  <a:lnTo>
                    <a:pt x="17" y="0"/>
                  </a:lnTo>
                  <a:lnTo>
                    <a:pt x="20" y="3"/>
                  </a:lnTo>
                  <a:lnTo>
                    <a:pt x="22" y="5"/>
                  </a:lnTo>
                  <a:lnTo>
                    <a:pt x="24" y="9"/>
                  </a:lnTo>
                  <a:lnTo>
                    <a:pt x="22" y="14"/>
                  </a:lnTo>
                  <a:lnTo>
                    <a:pt x="19" y="27"/>
                  </a:lnTo>
                  <a:lnTo>
                    <a:pt x="16" y="31"/>
                  </a:lnTo>
                  <a:lnTo>
                    <a:pt x="14" y="33"/>
                  </a:lnTo>
                  <a:lnTo>
                    <a:pt x="10" y="35"/>
                  </a:lnTo>
                  <a:lnTo>
                    <a:pt x="6" y="33"/>
                  </a:lnTo>
                  <a:lnTo>
                    <a:pt x="2" y="32"/>
                  </a:lnTo>
                  <a:lnTo>
                    <a:pt x="0" y="28"/>
                  </a:lnTo>
                  <a:lnTo>
                    <a:pt x="0" y="24"/>
                  </a:lnTo>
                  <a:lnTo>
                    <a:pt x="0" y="21"/>
                  </a:lnTo>
                  <a:lnTo>
                    <a:pt x="5" y="8"/>
                  </a:lnTo>
                  <a:lnTo>
                    <a:pt x="6" y="4"/>
                  </a:lnTo>
                  <a:lnTo>
                    <a:pt x="10" y="2"/>
                  </a:lnTo>
                  <a:lnTo>
                    <a:pt x="12" y="0"/>
                  </a:lnTo>
                  <a:lnTo>
                    <a:pt x="17"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10" name="Groupe 704"/>
          <p:cNvGrpSpPr>
            <a:grpSpLocks/>
          </p:cNvGrpSpPr>
          <p:nvPr/>
        </p:nvGrpSpPr>
        <p:grpSpPr bwMode="auto">
          <a:xfrm>
            <a:off x="8365121" y="4590170"/>
            <a:ext cx="333640" cy="547687"/>
            <a:chOff x="3435326" y="6333926"/>
            <a:chExt cx="158750" cy="266700"/>
          </a:xfrm>
          <a:gradFill flip="none" rotWithShape="1">
            <a:gsLst>
              <a:gs pos="0">
                <a:srgbClr val="02B3D6"/>
              </a:gs>
              <a:gs pos="50000">
                <a:srgbClr val="CFA2E8"/>
              </a:gs>
              <a:gs pos="100000">
                <a:schemeClr val="bg1"/>
              </a:gs>
            </a:gsLst>
            <a:path path="shape">
              <a:fillToRect l="50000" t="50000" r="50000" b="50000"/>
            </a:path>
            <a:tileRect/>
          </a:gradFill>
        </p:grpSpPr>
        <p:sp>
          <p:nvSpPr>
            <p:cNvPr id="77" name="Freeform 451"/>
            <p:cNvSpPr>
              <a:spLocks/>
            </p:cNvSpPr>
            <p:nvPr/>
          </p:nvSpPr>
          <p:spPr bwMode="auto">
            <a:xfrm>
              <a:off x="3435326" y="6333926"/>
              <a:ext cx="158750" cy="266700"/>
            </a:xfrm>
            <a:custGeom>
              <a:avLst/>
              <a:gdLst>
                <a:gd name="T0" fmla="*/ 79 w 100"/>
                <a:gd name="T1" fmla="*/ 168 h 168"/>
                <a:gd name="T2" fmla="*/ 20 w 100"/>
                <a:gd name="T3" fmla="*/ 168 h 168"/>
                <a:gd name="T4" fmla="*/ 20 w 100"/>
                <a:gd name="T5" fmla="*/ 168 h 168"/>
                <a:gd name="T6" fmla="*/ 16 w 100"/>
                <a:gd name="T7" fmla="*/ 168 h 168"/>
                <a:gd name="T8" fmla="*/ 12 w 100"/>
                <a:gd name="T9" fmla="*/ 166 h 168"/>
                <a:gd name="T10" fmla="*/ 8 w 100"/>
                <a:gd name="T11" fmla="*/ 164 h 168"/>
                <a:gd name="T12" fmla="*/ 6 w 100"/>
                <a:gd name="T13" fmla="*/ 161 h 168"/>
                <a:gd name="T14" fmla="*/ 3 w 100"/>
                <a:gd name="T15" fmla="*/ 159 h 168"/>
                <a:gd name="T16" fmla="*/ 1 w 100"/>
                <a:gd name="T17" fmla="*/ 155 h 168"/>
                <a:gd name="T18" fmla="*/ 0 w 100"/>
                <a:gd name="T19" fmla="*/ 151 h 168"/>
                <a:gd name="T20" fmla="*/ 0 w 100"/>
                <a:gd name="T21" fmla="*/ 147 h 168"/>
                <a:gd name="T22" fmla="*/ 0 w 100"/>
                <a:gd name="T23" fmla="*/ 22 h 168"/>
                <a:gd name="T24" fmla="*/ 0 w 100"/>
                <a:gd name="T25" fmla="*/ 22 h 168"/>
                <a:gd name="T26" fmla="*/ 0 w 100"/>
                <a:gd name="T27" fmla="*/ 17 h 168"/>
                <a:gd name="T28" fmla="*/ 1 w 100"/>
                <a:gd name="T29" fmla="*/ 13 h 168"/>
                <a:gd name="T30" fmla="*/ 3 w 100"/>
                <a:gd name="T31" fmla="*/ 11 h 168"/>
                <a:gd name="T32" fmla="*/ 6 w 100"/>
                <a:gd name="T33" fmla="*/ 7 h 168"/>
                <a:gd name="T34" fmla="*/ 8 w 100"/>
                <a:gd name="T35" fmla="*/ 4 h 168"/>
                <a:gd name="T36" fmla="*/ 12 w 100"/>
                <a:gd name="T37" fmla="*/ 3 h 168"/>
                <a:gd name="T38" fmla="*/ 16 w 100"/>
                <a:gd name="T39" fmla="*/ 2 h 168"/>
                <a:gd name="T40" fmla="*/ 20 w 100"/>
                <a:gd name="T41" fmla="*/ 0 h 168"/>
                <a:gd name="T42" fmla="*/ 79 w 100"/>
                <a:gd name="T43" fmla="*/ 0 h 168"/>
                <a:gd name="T44" fmla="*/ 79 w 100"/>
                <a:gd name="T45" fmla="*/ 0 h 168"/>
                <a:gd name="T46" fmla="*/ 83 w 100"/>
                <a:gd name="T47" fmla="*/ 2 h 168"/>
                <a:gd name="T48" fmla="*/ 87 w 100"/>
                <a:gd name="T49" fmla="*/ 3 h 168"/>
                <a:gd name="T50" fmla="*/ 91 w 100"/>
                <a:gd name="T51" fmla="*/ 4 h 168"/>
                <a:gd name="T52" fmla="*/ 93 w 100"/>
                <a:gd name="T53" fmla="*/ 7 h 168"/>
                <a:gd name="T54" fmla="*/ 96 w 100"/>
                <a:gd name="T55" fmla="*/ 11 h 168"/>
                <a:gd name="T56" fmla="*/ 98 w 100"/>
                <a:gd name="T57" fmla="*/ 13 h 168"/>
                <a:gd name="T58" fmla="*/ 98 w 100"/>
                <a:gd name="T59" fmla="*/ 17 h 168"/>
                <a:gd name="T60" fmla="*/ 100 w 100"/>
                <a:gd name="T61" fmla="*/ 22 h 168"/>
                <a:gd name="T62" fmla="*/ 100 w 100"/>
                <a:gd name="T63" fmla="*/ 166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
                <a:gd name="T97" fmla="*/ 0 h 168"/>
                <a:gd name="T98" fmla="*/ 100 w 100"/>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 h="168">
                  <a:moveTo>
                    <a:pt x="79" y="168"/>
                  </a:moveTo>
                  <a:lnTo>
                    <a:pt x="20" y="168"/>
                  </a:lnTo>
                  <a:lnTo>
                    <a:pt x="16" y="168"/>
                  </a:lnTo>
                  <a:lnTo>
                    <a:pt x="12" y="166"/>
                  </a:lnTo>
                  <a:lnTo>
                    <a:pt x="8" y="164"/>
                  </a:lnTo>
                  <a:lnTo>
                    <a:pt x="6" y="161"/>
                  </a:lnTo>
                  <a:lnTo>
                    <a:pt x="3" y="159"/>
                  </a:lnTo>
                  <a:lnTo>
                    <a:pt x="1" y="155"/>
                  </a:lnTo>
                  <a:lnTo>
                    <a:pt x="0" y="151"/>
                  </a:lnTo>
                  <a:lnTo>
                    <a:pt x="0" y="147"/>
                  </a:lnTo>
                  <a:lnTo>
                    <a:pt x="0" y="22"/>
                  </a:lnTo>
                  <a:lnTo>
                    <a:pt x="0" y="17"/>
                  </a:lnTo>
                  <a:lnTo>
                    <a:pt x="1" y="13"/>
                  </a:lnTo>
                  <a:lnTo>
                    <a:pt x="3" y="11"/>
                  </a:lnTo>
                  <a:lnTo>
                    <a:pt x="6" y="7"/>
                  </a:lnTo>
                  <a:lnTo>
                    <a:pt x="8" y="4"/>
                  </a:lnTo>
                  <a:lnTo>
                    <a:pt x="12" y="3"/>
                  </a:lnTo>
                  <a:lnTo>
                    <a:pt x="16" y="2"/>
                  </a:lnTo>
                  <a:lnTo>
                    <a:pt x="20" y="0"/>
                  </a:lnTo>
                  <a:lnTo>
                    <a:pt x="79" y="0"/>
                  </a:lnTo>
                  <a:lnTo>
                    <a:pt x="83" y="2"/>
                  </a:lnTo>
                  <a:lnTo>
                    <a:pt x="87" y="3"/>
                  </a:lnTo>
                  <a:lnTo>
                    <a:pt x="91" y="4"/>
                  </a:lnTo>
                  <a:lnTo>
                    <a:pt x="93" y="7"/>
                  </a:lnTo>
                  <a:lnTo>
                    <a:pt x="96" y="11"/>
                  </a:lnTo>
                  <a:lnTo>
                    <a:pt x="98" y="13"/>
                  </a:lnTo>
                  <a:lnTo>
                    <a:pt x="98" y="17"/>
                  </a:lnTo>
                  <a:lnTo>
                    <a:pt x="100" y="22"/>
                  </a:lnTo>
                  <a:lnTo>
                    <a:pt x="100" y="16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8" name="Freeform 452"/>
            <p:cNvSpPr>
              <a:spLocks/>
            </p:cNvSpPr>
            <p:nvPr/>
          </p:nvSpPr>
          <p:spPr bwMode="auto">
            <a:xfrm>
              <a:off x="3457551" y="6356151"/>
              <a:ext cx="114300" cy="244475"/>
            </a:xfrm>
            <a:custGeom>
              <a:avLst/>
              <a:gdLst>
                <a:gd name="T0" fmla="*/ 26 w 72"/>
                <a:gd name="T1" fmla="*/ 136 h 154"/>
                <a:gd name="T2" fmla="*/ 26 w 72"/>
                <a:gd name="T3" fmla="*/ 136 h 154"/>
                <a:gd name="T4" fmla="*/ 27 w 72"/>
                <a:gd name="T5" fmla="*/ 140 h 154"/>
                <a:gd name="T6" fmla="*/ 29 w 72"/>
                <a:gd name="T7" fmla="*/ 142 h 154"/>
                <a:gd name="T8" fmla="*/ 32 w 72"/>
                <a:gd name="T9" fmla="*/ 144 h 154"/>
                <a:gd name="T10" fmla="*/ 35 w 72"/>
                <a:gd name="T11" fmla="*/ 145 h 154"/>
                <a:gd name="T12" fmla="*/ 35 w 72"/>
                <a:gd name="T13" fmla="*/ 145 h 154"/>
                <a:gd name="T14" fmla="*/ 39 w 72"/>
                <a:gd name="T15" fmla="*/ 144 h 154"/>
                <a:gd name="T16" fmla="*/ 41 w 72"/>
                <a:gd name="T17" fmla="*/ 142 h 154"/>
                <a:gd name="T18" fmla="*/ 44 w 72"/>
                <a:gd name="T19" fmla="*/ 140 h 154"/>
                <a:gd name="T20" fmla="*/ 44 w 72"/>
                <a:gd name="T21" fmla="*/ 136 h 154"/>
                <a:gd name="T22" fmla="*/ 44 w 72"/>
                <a:gd name="T23" fmla="*/ 136 h 154"/>
                <a:gd name="T24" fmla="*/ 44 w 72"/>
                <a:gd name="T25" fmla="*/ 132 h 154"/>
                <a:gd name="T26" fmla="*/ 41 w 72"/>
                <a:gd name="T27" fmla="*/ 130 h 154"/>
                <a:gd name="T28" fmla="*/ 39 w 72"/>
                <a:gd name="T29" fmla="*/ 127 h 154"/>
                <a:gd name="T30" fmla="*/ 35 w 72"/>
                <a:gd name="T31" fmla="*/ 127 h 154"/>
                <a:gd name="T32" fmla="*/ 6 w 72"/>
                <a:gd name="T33" fmla="*/ 127 h 154"/>
                <a:gd name="T34" fmla="*/ 6 w 72"/>
                <a:gd name="T35" fmla="*/ 127 h 154"/>
                <a:gd name="T36" fmla="*/ 3 w 72"/>
                <a:gd name="T37" fmla="*/ 126 h 154"/>
                <a:gd name="T38" fmla="*/ 1 w 72"/>
                <a:gd name="T39" fmla="*/ 125 h 154"/>
                <a:gd name="T40" fmla="*/ 0 w 72"/>
                <a:gd name="T41" fmla="*/ 123 h 154"/>
                <a:gd name="T42" fmla="*/ 0 w 72"/>
                <a:gd name="T43" fmla="*/ 120 h 154"/>
                <a:gd name="T44" fmla="*/ 0 w 72"/>
                <a:gd name="T45" fmla="*/ 8 h 154"/>
                <a:gd name="T46" fmla="*/ 0 w 72"/>
                <a:gd name="T47" fmla="*/ 8 h 154"/>
                <a:gd name="T48" fmla="*/ 0 w 72"/>
                <a:gd name="T49" fmla="*/ 4 h 154"/>
                <a:gd name="T50" fmla="*/ 1 w 72"/>
                <a:gd name="T51" fmla="*/ 3 h 154"/>
                <a:gd name="T52" fmla="*/ 3 w 72"/>
                <a:gd name="T53" fmla="*/ 2 h 154"/>
                <a:gd name="T54" fmla="*/ 6 w 72"/>
                <a:gd name="T55" fmla="*/ 0 h 154"/>
                <a:gd name="T56" fmla="*/ 65 w 72"/>
                <a:gd name="T57" fmla="*/ 0 h 154"/>
                <a:gd name="T58" fmla="*/ 65 w 72"/>
                <a:gd name="T59" fmla="*/ 0 h 154"/>
                <a:gd name="T60" fmla="*/ 68 w 72"/>
                <a:gd name="T61" fmla="*/ 2 h 154"/>
                <a:gd name="T62" fmla="*/ 69 w 72"/>
                <a:gd name="T63" fmla="*/ 3 h 154"/>
                <a:gd name="T64" fmla="*/ 72 w 72"/>
                <a:gd name="T65" fmla="*/ 4 h 154"/>
                <a:gd name="T66" fmla="*/ 72 w 72"/>
                <a:gd name="T67" fmla="*/ 8 h 154"/>
                <a:gd name="T68" fmla="*/ 72 w 72"/>
                <a:gd name="T69" fmla="*/ 147 h 154"/>
                <a:gd name="T70" fmla="*/ 72 w 72"/>
                <a:gd name="T71" fmla="*/ 147 h 154"/>
                <a:gd name="T72" fmla="*/ 72 w 72"/>
                <a:gd name="T73" fmla="*/ 150 h 154"/>
                <a:gd name="T74" fmla="*/ 69 w 72"/>
                <a:gd name="T75" fmla="*/ 151 h 154"/>
                <a:gd name="T76" fmla="*/ 68 w 72"/>
                <a:gd name="T77" fmla="*/ 154 h 154"/>
                <a:gd name="T78" fmla="*/ 65 w 72"/>
                <a:gd name="T79" fmla="*/ 154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2"/>
                <a:gd name="T121" fmla="*/ 0 h 154"/>
                <a:gd name="T122" fmla="*/ 72 w 72"/>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2" h="154">
                  <a:moveTo>
                    <a:pt x="26" y="136"/>
                  </a:moveTo>
                  <a:lnTo>
                    <a:pt x="26" y="136"/>
                  </a:lnTo>
                  <a:lnTo>
                    <a:pt x="27" y="140"/>
                  </a:lnTo>
                  <a:lnTo>
                    <a:pt x="29" y="142"/>
                  </a:lnTo>
                  <a:lnTo>
                    <a:pt x="32" y="144"/>
                  </a:lnTo>
                  <a:lnTo>
                    <a:pt x="35" y="145"/>
                  </a:lnTo>
                  <a:lnTo>
                    <a:pt x="39" y="144"/>
                  </a:lnTo>
                  <a:lnTo>
                    <a:pt x="41" y="142"/>
                  </a:lnTo>
                  <a:lnTo>
                    <a:pt x="44" y="140"/>
                  </a:lnTo>
                  <a:lnTo>
                    <a:pt x="44" y="136"/>
                  </a:lnTo>
                  <a:lnTo>
                    <a:pt x="44" y="132"/>
                  </a:lnTo>
                  <a:lnTo>
                    <a:pt x="41" y="130"/>
                  </a:lnTo>
                  <a:lnTo>
                    <a:pt x="39" y="127"/>
                  </a:lnTo>
                  <a:lnTo>
                    <a:pt x="35" y="127"/>
                  </a:lnTo>
                  <a:lnTo>
                    <a:pt x="6" y="127"/>
                  </a:lnTo>
                  <a:lnTo>
                    <a:pt x="3" y="126"/>
                  </a:lnTo>
                  <a:lnTo>
                    <a:pt x="1" y="125"/>
                  </a:lnTo>
                  <a:lnTo>
                    <a:pt x="0" y="123"/>
                  </a:lnTo>
                  <a:lnTo>
                    <a:pt x="0" y="120"/>
                  </a:lnTo>
                  <a:lnTo>
                    <a:pt x="0" y="8"/>
                  </a:lnTo>
                  <a:lnTo>
                    <a:pt x="0" y="4"/>
                  </a:lnTo>
                  <a:lnTo>
                    <a:pt x="1" y="3"/>
                  </a:lnTo>
                  <a:lnTo>
                    <a:pt x="3" y="2"/>
                  </a:lnTo>
                  <a:lnTo>
                    <a:pt x="6" y="0"/>
                  </a:lnTo>
                  <a:lnTo>
                    <a:pt x="65" y="0"/>
                  </a:lnTo>
                  <a:lnTo>
                    <a:pt x="68" y="2"/>
                  </a:lnTo>
                  <a:lnTo>
                    <a:pt x="69" y="3"/>
                  </a:lnTo>
                  <a:lnTo>
                    <a:pt x="72" y="4"/>
                  </a:lnTo>
                  <a:lnTo>
                    <a:pt x="72" y="8"/>
                  </a:lnTo>
                  <a:lnTo>
                    <a:pt x="72" y="147"/>
                  </a:lnTo>
                  <a:lnTo>
                    <a:pt x="72" y="150"/>
                  </a:lnTo>
                  <a:lnTo>
                    <a:pt x="69" y="151"/>
                  </a:lnTo>
                  <a:lnTo>
                    <a:pt x="68" y="154"/>
                  </a:lnTo>
                  <a:lnTo>
                    <a:pt x="65" y="15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9" name="Freeform 475"/>
            <p:cNvSpPr>
              <a:spLocks/>
            </p:cNvSpPr>
            <p:nvPr/>
          </p:nvSpPr>
          <p:spPr bwMode="auto">
            <a:xfrm>
              <a:off x="3476601" y="6403776"/>
              <a:ext cx="92075" cy="115887"/>
            </a:xfrm>
            <a:custGeom>
              <a:avLst/>
              <a:gdLst>
                <a:gd name="T0" fmla="*/ 23 w 58"/>
                <a:gd name="T1" fmla="*/ 57 h 73"/>
                <a:gd name="T2" fmla="*/ 19 w 58"/>
                <a:gd name="T3" fmla="*/ 73 h 73"/>
                <a:gd name="T4" fmla="*/ 19 w 58"/>
                <a:gd name="T5" fmla="*/ 73 h 73"/>
                <a:gd name="T6" fmla="*/ 31 w 58"/>
                <a:gd name="T7" fmla="*/ 65 h 73"/>
                <a:gd name="T8" fmla="*/ 41 w 58"/>
                <a:gd name="T9" fmla="*/ 58 h 73"/>
                <a:gd name="T10" fmla="*/ 48 w 58"/>
                <a:gd name="T11" fmla="*/ 52 h 73"/>
                <a:gd name="T12" fmla="*/ 48 w 58"/>
                <a:gd name="T13" fmla="*/ 52 h 73"/>
                <a:gd name="T14" fmla="*/ 51 w 58"/>
                <a:gd name="T15" fmla="*/ 48 h 73"/>
                <a:gd name="T16" fmla="*/ 55 w 58"/>
                <a:gd name="T17" fmla="*/ 43 h 73"/>
                <a:gd name="T18" fmla="*/ 57 w 58"/>
                <a:gd name="T19" fmla="*/ 36 h 73"/>
                <a:gd name="T20" fmla="*/ 58 w 58"/>
                <a:gd name="T21" fmla="*/ 29 h 73"/>
                <a:gd name="T22" fmla="*/ 58 w 58"/>
                <a:gd name="T23" fmla="*/ 29 h 73"/>
                <a:gd name="T24" fmla="*/ 57 w 58"/>
                <a:gd name="T25" fmla="*/ 22 h 73"/>
                <a:gd name="T26" fmla="*/ 56 w 58"/>
                <a:gd name="T27" fmla="*/ 17 h 73"/>
                <a:gd name="T28" fmla="*/ 53 w 58"/>
                <a:gd name="T29" fmla="*/ 12 h 73"/>
                <a:gd name="T30" fmla="*/ 50 w 58"/>
                <a:gd name="T31" fmla="*/ 7 h 73"/>
                <a:gd name="T32" fmla="*/ 46 w 58"/>
                <a:gd name="T33" fmla="*/ 5 h 73"/>
                <a:gd name="T34" fmla="*/ 41 w 58"/>
                <a:gd name="T35" fmla="*/ 1 h 73"/>
                <a:gd name="T36" fmla="*/ 34 w 58"/>
                <a:gd name="T37" fmla="*/ 0 h 73"/>
                <a:gd name="T38" fmla="*/ 29 w 58"/>
                <a:gd name="T39" fmla="*/ 0 h 73"/>
                <a:gd name="T40" fmla="*/ 29 w 58"/>
                <a:gd name="T41" fmla="*/ 0 h 73"/>
                <a:gd name="T42" fmla="*/ 23 w 58"/>
                <a:gd name="T43" fmla="*/ 0 h 73"/>
                <a:gd name="T44" fmla="*/ 18 w 58"/>
                <a:gd name="T45" fmla="*/ 1 h 73"/>
                <a:gd name="T46" fmla="*/ 13 w 58"/>
                <a:gd name="T47" fmla="*/ 5 h 73"/>
                <a:gd name="T48" fmla="*/ 9 w 58"/>
                <a:gd name="T49" fmla="*/ 7 h 73"/>
                <a:gd name="T50" fmla="*/ 5 w 58"/>
                <a:gd name="T51" fmla="*/ 12 h 73"/>
                <a:gd name="T52" fmla="*/ 3 w 58"/>
                <a:gd name="T53" fmla="*/ 17 h 73"/>
                <a:gd name="T54" fmla="*/ 0 w 58"/>
                <a:gd name="T55" fmla="*/ 22 h 73"/>
                <a:gd name="T56" fmla="*/ 0 w 58"/>
                <a:gd name="T57" fmla="*/ 29 h 73"/>
                <a:gd name="T58" fmla="*/ 0 w 58"/>
                <a:gd name="T59" fmla="*/ 29 h 73"/>
                <a:gd name="T60" fmla="*/ 1 w 58"/>
                <a:gd name="T61" fmla="*/ 35 h 73"/>
                <a:gd name="T62" fmla="*/ 4 w 58"/>
                <a:gd name="T63" fmla="*/ 43 h 73"/>
                <a:gd name="T64" fmla="*/ 8 w 58"/>
                <a:gd name="T65" fmla="*/ 48 h 73"/>
                <a:gd name="T66" fmla="*/ 14 w 58"/>
                <a:gd name="T67" fmla="*/ 53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73"/>
                <a:gd name="T104" fmla="*/ 58 w 58"/>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73">
                  <a:moveTo>
                    <a:pt x="23" y="57"/>
                  </a:moveTo>
                  <a:lnTo>
                    <a:pt x="19" y="73"/>
                  </a:lnTo>
                  <a:lnTo>
                    <a:pt x="31" y="65"/>
                  </a:lnTo>
                  <a:lnTo>
                    <a:pt x="41" y="58"/>
                  </a:lnTo>
                  <a:lnTo>
                    <a:pt x="48" y="52"/>
                  </a:lnTo>
                  <a:lnTo>
                    <a:pt x="51" y="48"/>
                  </a:lnTo>
                  <a:lnTo>
                    <a:pt x="55" y="43"/>
                  </a:lnTo>
                  <a:lnTo>
                    <a:pt x="57" y="36"/>
                  </a:lnTo>
                  <a:lnTo>
                    <a:pt x="58" y="29"/>
                  </a:lnTo>
                  <a:lnTo>
                    <a:pt x="57" y="22"/>
                  </a:lnTo>
                  <a:lnTo>
                    <a:pt x="56" y="17"/>
                  </a:lnTo>
                  <a:lnTo>
                    <a:pt x="53" y="12"/>
                  </a:lnTo>
                  <a:lnTo>
                    <a:pt x="50" y="7"/>
                  </a:lnTo>
                  <a:lnTo>
                    <a:pt x="46" y="5"/>
                  </a:lnTo>
                  <a:lnTo>
                    <a:pt x="41" y="1"/>
                  </a:lnTo>
                  <a:lnTo>
                    <a:pt x="34" y="0"/>
                  </a:lnTo>
                  <a:lnTo>
                    <a:pt x="29" y="0"/>
                  </a:lnTo>
                  <a:lnTo>
                    <a:pt x="23" y="0"/>
                  </a:lnTo>
                  <a:lnTo>
                    <a:pt x="18" y="1"/>
                  </a:lnTo>
                  <a:lnTo>
                    <a:pt x="13" y="5"/>
                  </a:lnTo>
                  <a:lnTo>
                    <a:pt x="9" y="7"/>
                  </a:lnTo>
                  <a:lnTo>
                    <a:pt x="5" y="12"/>
                  </a:lnTo>
                  <a:lnTo>
                    <a:pt x="3" y="17"/>
                  </a:lnTo>
                  <a:lnTo>
                    <a:pt x="0" y="22"/>
                  </a:lnTo>
                  <a:lnTo>
                    <a:pt x="0" y="29"/>
                  </a:lnTo>
                  <a:lnTo>
                    <a:pt x="1" y="35"/>
                  </a:lnTo>
                  <a:lnTo>
                    <a:pt x="4" y="43"/>
                  </a:lnTo>
                  <a:lnTo>
                    <a:pt x="8" y="48"/>
                  </a:lnTo>
                  <a:lnTo>
                    <a:pt x="14" y="5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sp>
        <p:nvSpPr>
          <p:cNvPr id="48141" name="Freeform 407"/>
          <p:cNvSpPr>
            <a:spLocks/>
          </p:cNvSpPr>
          <p:nvPr/>
        </p:nvSpPr>
        <p:spPr bwMode="auto">
          <a:xfrm>
            <a:off x="8755059" y="4661940"/>
            <a:ext cx="806583" cy="495300"/>
          </a:xfrm>
          <a:custGeom>
            <a:avLst/>
            <a:gdLst>
              <a:gd name="T0" fmla="*/ 2147483647 w 242"/>
              <a:gd name="T1" fmla="*/ 2147483647 h 152"/>
              <a:gd name="T2" fmla="*/ 2147483647 w 242"/>
              <a:gd name="T3" fmla="*/ 2147483647 h 152"/>
              <a:gd name="T4" fmla="*/ 2147483647 w 242"/>
              <a:gd name="T5" fmla="*/ 2147483647 h 152"/>
              <a:gd name="T6" fmla="*/ 2147483647 w 242"/>
              <a:gd name="T7" fmla="*/ 2147483647 h 152"/>
              <a:gd name="T8" fmla="*/ 2147483647 w 242"/>
              <a:gd name="T9" fmla="*/ 2147483647 h 152"/>
              <a:gd name="T10" fmla="*/ 2147483647 w 242"/>
              <a:gd name="T11" fmla="*/ 2147483647 h 152"/>
              <a:gd name="T12" fmla="*/ 2147483647 w 242"/>
              <a:gd name="T13" fmla="*/ 2147483647 h 152"/>
              <a:gd name="T14" fmla="*/ 2147483647 w 242"/>
              <a:gd name="T15" fmla="*/ 2147483647 h 152"/>
              <a:gd name="T16" fmla="*/ 2147483647 w 242"/>
              <a:gd name="T17" fmla="*/ 2147483647 h 152"/>
              <a:gd name="T18" fmla="*/ 2147483647 w 242"/>
              <a:gd name="T19" fmla="*/ 2147483647 h 152"/>
              <a:gd name="T20" fmla="*/ 2147483647 w 242"/>
              <a:gd name="T21" fmla="*/ 2147483647 h 152"/>
              <a:gd name="T22" fmla="*/ 0 w 242"/>
              <a:gd name="T23" fmla="*/ 2147483647 h 152"/>
              <a:gd name="T24" fmla="*/ 2147483647 w 242"/>
              <a:gd name="T25" fmla="*/ 2147483647 h 152"/>
              <a:gd name="T26" fmla="*/ 2147483647 w 242"/>
              <a:gd name="T27" fmla="*/ 0 h 152"/>
              <a:gd name="T28" fmla="*/ 2147483647 w 242"/>
              <a:gd name="T29" fmla="*/ 0 h 152"/>
              <a:gd name="T30" fmla="*/ 2147483647 w 24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2"/>
              <a:gd name="T49" fmla="*/ 0 h 152"/>
              <a:gd name="T50" fmla="*/ 242 w 24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2" h="152">
                <a:moveTo>
                  <a:pt x="242" y="136"/>
                </a:moveTo>
                <a:lnTo>
                  <a:pt x="242" y="136"/>
                </a:lnTo>
                <a:lnTo>
                  <a:pt x="240" y="142"/>
                </a:lnTo>
                <a:lnTo>
                  <a:pt x="238" y="147"/>
                </a:lnTo>
                <a:lnTo>
                  <a:pt x="231" y="151"/>
                </a:lnTo>
                <a:lnTo>
                  <a:pt x="225" y="152"/>
                </a:lnTo>
                <a:lnTo>
                  <a:pt x="16" y="152"/>
                </a:lnTo>
                <a:lnTo>
                  <a:pt x="10" y="151"/>
                </a:lnTo>
                <a:lnTo>
                  <a:pt x="5" y="147"/>
                </a:lnTo>
                <a:lnTo>
                  <a:pt x="1" y="142"/>
                </a:lnTo>
                <a:lnTo>
                  <a:pt x="0" y="136"/>
                </a:lnTo>
                <a:lnTo>
                  <a:pt x="220" y="136"/>
                </a:lnTo>
                <a:lnTo>
                  <a:pt x="220" y="0"/>
                </a:lnTo>
                <a:lnTo>
                  <a:pt x="21" y="0"/>
                </a:lnTo>
                <a:lnTo>
                  <a:pt x="21" y="117"/>
                </a:lnTo>
              </a:path>
            </a:pathLst>
          </a:cu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2400000"/>
          </a:gradFill>
          <a:ln w="19050">
            <a:solidFill>
              <a:srgbClr val="000000"/>
            </a:solidFill>
            <a:prstDash val="solid"/>
            <a:round/>
            <a:headEnd/>
            <a:tailEnd/>
          </a:ln>
        </p:spPr>
        <p:txBody>
          <a:bodyPr lIns="83969" tIns="41985" rIns="83969" bIns="41985"/>
          <a:lstStyle/>
          <a:p>
            <a:pPr defTabSz="914400"/>
            <a:endParaRPr lang="en-US" sz="1800">
              <a:solidFill>
                <a:srgbClr val="000000"/>
              </a:solidFill>
            </a:endParaRPr>
          </a:p>
        </p:txBody>
      </p:sp>
      <p:sp>
        <p:nvSpPr>
          <p:cNvPr id="81" name="Multiply 80"/>
          <p:cNvSpPr/>
          <p:nvPr/>
        </p:nvSpPr>
        <p:spPr>
          <a:xfrm>
            <a:off x="8364665" y="4590503"/>
            <a:ext cx="937286" cy="431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grpSp>
        <p:nvGrpSpPr>
          <p:cNvPr id="11" name="Groupe 363"/>
          <p:cNvGrpSpPr>
            <a:grpSpLocks/>
          </p:cNvGrpSpPr>
          <p:nvPr/>
        </p:nvGrpSpPr>
        <p:grpSpPr bwMode="auto">
          <a:xfrm>
            <a:off x="488380" y="5552489"/>
            <a:ext cx="552054" cy="396875"/>
            <a:chOff x="2809851" y="612576"/>
            <a:chExt cx="323850" cy="238125"/>
          </a:xfrm>
        </p:grpSpPr>
        <p:sp>
          <p:nvSpPr>
            <p:cNvPr id="48155" name="Freeform 70"/>
            <p:cNvSpPr>
              <a:spLocks/>
            </p:cNvSpPr>
            <p:nvPr/>
          </p:nvSpPr>
          <p:spPr bwMode="auto">
            <a:xfrm>
              <a:off x="2893989" y="645914"/>
              <a:ext cx="142875" cy="204787"/>
            </a:xfrm>
            <a:custGeom>
              <a:avLst/>
              <a:gdLst>
                <a:gd name="T0" fmla="*/ 2147483647 w 90"/>
                <a:gd name="T1" fmla="*/ 0 h 129"/>
                <a:gd name="T2" fmla="*/ 2147483647 w 90"/>
                <a:gd name="T3" fmla="*/ 0 h 129"/>
                <a:gd name="T4" fmla="*/ 2147483647 w 90"/>
                <a:gd name="T5" fmla="*/ 2147483647 h 129"/>
                <a:gd name="T6" fmla="*/ 2147483647 w 90"/>
                <a:gd name="T7" fmla="*/ 2147483647 h 129"/>
                <a:gd name="T8" fmla="*/ 2147483647 w 90"/>
                <a:gd name="T9" fmla="*/ 2147483647 h 129"/>
                <a:gd name="T10" fmla="*/ 2147483647 w 90"/>
                <a:gd name="T11" fmla="*/ 2147483647 h 129"/>
                <a:gd name="T12" fmla="*/ 2147483647 w 90"/>
                <a:gd name="T13" fmla="*/ 2147483647 h 129"/>
                <a:gd name="T14" fmla="*/ 2147483647 w 90"/>
                <a:gd name="T15" fmla="*/ 2147483647 h 129"/>
                <a:gd name="T16" fmla="*/ 2147483647 w 90"/>
                <a:gd name="T17" fmla="*/ 2147483647 h 129"/>
                <a:gd name="T18" fmla="*/ 2147483647 w 90"/>
                <a:gd name="T19" fmla="*/ 2147483647 h 129"/>
                <a:gd name="T20" fmla="*/ 2147483647 w 90"/>
                <a:gd name="T21" fmla="*/ 2147483647 h 129"/>
                <a:gd name="T22" fmla="*/ 2147483647 w 90"/>
                <a:gd name="T23" fmla="*/ 2147483647 h 129"/>
                <a:gd name="T24" fmla="*/ 2147483647 w 90"/>
                <a:gd name="T25" fmla="*/ 2147483647 h 129"/>
                <a:gd name="T26" fmla="*/ 2147483647 w 90"/>
                <a:gd name="T27" fmla="*/ 2147483647 h 129"/>
                <a:gd name="T28" fmla="*/ 0 w 90"/>
                <a:gd name="T29" fmla="*/ 2147483647 h 129"/>
                <a:gd name="T30" fmla="*/ 0 w 90"/>
                <a:gd name="T31" fmla="*/ 2147483647 h 129"/>
                <a:gd name="T32" fmla="*/ 2147483647 w 90"/>
                <a:gd name="T33" fmla="*/ 2147483647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29"/>
                <a:gd name="T53" fmla="*/ 90 w 90"/>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29">
                  <a:moveTo>
                    <a:pt x="29" y="0"/>
                  </a:moveTo>
                  <a:lnTo>
                    <a:pt x="29" y="0"/>
                  </a:lnTo>
                  <a:lnTo>
                    <a:pt x="30" y="4"/>
                  </a:lnTo>
                  <a:lnTo>
                    <a:pt x="31" y="8"/>
                  </a:lnTo>
                  <a:lnTo>
                    <a:pt x="34" y="10"/>
                  </a:lnTo>
                  <a:lnTo>
                    <a:pt x="38" y="12"/>
                  </a:lnTo>
                  <a:lnTo>
                    <a:pt x="38" y="94"/>
                  </a:lnTo>
                  <a:lnTo>
                    <a:pt x="33" y="96"/>
                  </a:lnTo>
                  <a:lnTo>
                    <a:pt x="28" y="100"/>
                  </a:lnTo>
                  <a:lnTo>
                    <a:pt x="25" y="104"/>
                  </a:lnTo>
                  <a:lnTo>
                    <a:pt x="25" y="109"/>
                  </a:lnTo>
                  <a:lnTo>
                    <a:pt x="25" y="110"/>
                  </a:lnTo>
                  <a:lnTo>
                    <a:pt x="0" y="110"/>
                  </a:lnTo>
                  <a:lnTo>
                    <a:pt x="0" y="129"/>
                  </a:lnTo>
                  <a:lnTo>
                    <a:pt x="90" y="129"/>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sp>
          <p:nvSpPr>
            <p:cNvPr id="48156" name="Freeform 71"/>
            <p:cNvSpPr>
              <a:spLocks/>
            </p:cNvSpPr>
            <p:nvPr/>
          </p:nvSpPr>
          <p:spPr bwMode="auto">
            <a:xfrm>
              <a:off x="2809851" y="612576"/>
              <a:ext cx="323850" cy="180975"/>
            </a:xfrm>
            <a:custGeom>
              <a:avLst/>
              <a:gdLst>
                <a:gd name="T0" fmla="*/ 2147483647 w 204"/>
                <a:gd name="T1" fmla="*/ 2147483647 h 114"/>
                <a:gd name="T2" fmla="*/ 2147483647 w 204"/>
                <a:gd name="T3" fmla="*/ 2147483647 h 114"/>
                <a:gd name="T4" fmla="*/ 2147483647 w 204"/>
                <a:gd name="T5" fmla="*/ 2147483647 h 114"/>
                <a:gd name="T6" fmla="*/ 2147483647 w 204"/>
                <a:gd name="T7" fmla="*/ 2147483647 h 114"/>
                <a:gd name="T8" fmla="*/ 2147483647 w 204"/>
                <a:gd name="T9" fmla="*/ 2147483647 h 114"/>
                <a:gd name="T10" fmla="*/ 2147483647 w 204"/>
                <a:gd name="T11" fmla="*/ 2147483647 h 114"/>
                <a:gd name="T12" fmla="*/ 2147483647 w 204"/>
                <a:gd name="T13" fmla="*/ 2147483647 h 114"/>
                <a:gd name="T14" fmla="*/ 2147483647 w 204"/>
                <a:gd name="T15" fmla="*/ 2147483647 h 114"/>
                <a:gd name="T16" fmla="*/ 2147483647 w 204"/>
                <a:gd name="T17" fmla="*/ 2147483647 h 114"/>
                <a:gd name="T18" fmla="*/ 2147483647 w 204"/>
                <a:gd name="T19" fmla="*/ 2147483647 h 114"/>
                <a:gd name="T20" fmla="*/ 2147483647 w 204"/>
                <a:gd name="T21" fmla="*/ 2147483647 h 114"/>
                <a:gd name="T22" fmla="*/ 2147483647 w 204"/>
                <a:gd name="T23" fmla="*/ 2147483647 h 114"/>
                <a:gd name="T24" fmla="*/ 2147483647 w 204"/>
                <a:gd name="T25" fmla="*/ 2147483647 h 114"/>
                <a:gd name="T26" fmla="*/ 2147483647 w 204"/>
                <a:gd name="T27" fmla="*/ 2147483647 h 114"/>
                <a:gd name="T28" fmla="*/ 2147483647 w 204"/>
                <a:gd name="T29" fmla="*/ 2147483647 h 114"/>
                <a:gd name="T30" fmla="*/ 2147483647 w 204"/>
                <a:gd name="T31" fmla="*/ 2147483647 h 114"/>
                <a:gd name="T32" fmla="*/ 2147483647 w 204"/>
                <a:gd name="T33" fmla="*/ 2147483647 h 114"/>
                <a:gd name="T34" fmla="*/ 2147483647 w 204"/>
                <a:gd name="T35" fmla="*/ 2147483647 h 114"/>
                <a:gd name="T36" fmla="*/ 2147483647 w 204"/>
                <a:gd name="T37" fmla="*/ 2147483647 h 114"/>
                <a:gd name="T38" fmla="*/ 2147483647 w 204"/>
                <a:gd name="T39" fmla="*/ 0 h 114"/>
                <a:gd name="T40" fmla="*/ 2147483647 w 204"/>
                <a:gd name="T41" fmla="*/ 0 h 114"/>
                <a:gd name="T42" fmla="*/ 2147483647 w 204"/>
                <a:gd name="T43" fmla="*/ 2147483647 h 114"/>
                <a:gd name="T44" fmla="*/ 2147483647 w 204"/>
                <a:gd name="T45" fmla="*/ 2147483647 h 114"/>
                <a:gd name="T46" fmla="*/ 2147483647 w 204"/>
                <a:gd name="T47" fmla="*/ 2147483647 h 114"/>
                <a:gd name="T48" fmla="*/ 2147483647 w 204"/>
                <a:gd name="T49" fmla="*/ 2147483647 h 114"/>
                <a:gd name="T50" fmla="*/ 2147483647 w 204"/>
                <a:gd name="T51" fmla="*/ 2147483647 h 114"/>
                <a:gd name="T52" fmla="*/ 2147483647 w 204"/>
                <a:gd name="T53" fmla="*/ 2147483647 h 114"/>
                <a:gd name="T54" fmla="*/ 2147483647 w 204"/>
                <a:gd name="T55" fmla="*/ 2147483647 h 114"/>
                <a:gd name="T56" fmla="*/ 0 w 204"/>
                <a:gd name="T57" fmla="*/ 2147483647 h 114"/>
                <a:gd name="T58" fmla="*/ 2147483647 w 204"/>
                <a:gd name="T59" fmla="*/ 2147483647 h 114"/>
                <a:gd name="T60" fmla="*/ 2147483647 w 204"/>
                <a:gd name="T61" fmla="*/ 2147483647 h 114"/>
                <a:gd name="T62" fmla="*/ 2147483647 w 204"/>
                <a:gd name="T63" fmla="*/ 2147483647 h 114"/>
                <a:gd name="T64" fmla="*/ 2147483647 w 204"/>
                <a:gd name="T65" fmla="*/ 2147483647 h 114"/>
                <a:gd name="T66" fmla="*/ 2147483647 w 204"/>
                <a:gd name="T67" fmla="*/ 2147483647 h 114"/>
                <a:gd name="T68" fmla="*/ 2147483647 w 204"/>
                <a:gd name="T69" fmla="*/ 2147483647 h 114"/>
                <a:gd name="T70" fmla="*/ 2147483647 w 204"/>
                <a:gd name="T71" fmla="*/ 2147483647 h 114"/>
                <a:gd name="T72" fmla="*/ 2147483647 w 204"/>
                <a:gd name="T73" fmla="*/ 2147483647 h 114"/>
                <a:gd name="T74" fmla="*/ 2147483647 w 204"/>
                <a:gd name="T75" fmla="*/ 2147483647 h 114"/>
                <a:gd name="T76" fmla="*/ 2147483647 w 204"/>
                <a:gd name="T77" fmla="*/ 2147483647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4"/>
                <a:gd name="T118" fmla="*/ 0 h 114"/>
                <a:gd name="T119" fmla="*/ 204 w 204"/>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4" h="114">
                  <a:moveTo>
                    <a:pt x="157" y="85"/>
                  </a:moveTo>
                  <a:lnTo>
                    <a:pt x="202" y="85"/>
                  </a:lnTo>
                  <a:lnTo>
                    <a:pt x="204" y="90"/>
                  </a:lnTo>
                  <a:lnTo>
                    <a:pt x="204" y="95"/>
                  </a:lnTo>
                  <a:lnTo>
                    <a:pt x="201" y="98"/>
                  </a:lnTo>
                  <a:lnTo>
                    <a:pt x="198" y="104"/>
                  </a:lnTo>
                  <a:lnTo>
                    <a:pt x="193" y="106"/>
                  </a:lnTo>
                  <a:lnTo>
                    <a:pt x="188" y="110"/>
                  </a:lnTo>
                  <a:lnTo>
                    <a:pt x="183" y="111"/>
                  </a:lnTo>
                  <a:lnTo>
                    <a:pt x="177" y="112"/>
                  </a:lnTo>
                  <a:lnTo>
                    <a:pt x="171" y="114"/>
                  </a:lnTo>
                  <a:lnTo>
                    <a:pt x="163" y="112"/>
                  </a:lnTo>
                  <a:lnTo>
                    <a:pt x="157" y="111"/>
                  </a:lnTo>
                  <a:lnTo>
                    <a:pt x="152" y="110"/>
                  </a:lnTo>
                  <a:lnTo>
                    <a:pt x="147" y="106"/>
                  </a:lnTo>
                  <a:lnTo>
                    <a:pt x="141" y="104"/>
                  </a:lnTo>
                  <a:lnTo>
                    <a:pt x="139" y="98"/>
                  </a:lnTo>
                  <a:lnTo>
                    <a:pt x="138" y="95"/>
                  </a:lnTo>
                  <a:lnTo>
                    <a:pt x="136" y="90"/>
                  </a:lnTo>
                  <a:lnTo>
                    <a:pt x="138" y="83"/>
                  </a:lnTo>
                  <a:lnTo>
                    <a:pt x="140" y="76"/>
                  </a:lnTo>
                  <a:lnTo>
                    <a:pt x="149" y="54"/>
                  </a:lnTo>
                  <a:lnTo>
                    <a:pt x="166" y="19"/>
                  </a:lnTo>
                  <a:lnTo>
                    <a:pt x="158" y="12"/>
                  </a:lnTo>
                  <a:lnTo>
                    <a:pt x="149" y="8"/>
                  </a:lnTo>
                  <a:lnTo>
                    <a:pt x="140" y="5"/>
                  </a:lnTo>
                  <a:lnTo>
                    <a:pt x="130" y="5"/>
                  </a:lnTo>
                  <a:lnTo>
                    <a:pt x="121" y="5"/>
                  </a:lnTo>
                  <a:lnTo>
                    <a:pt x="112" y="7"/>
                  </a:lnTo>
                  <a:lnTo>
                    <a:pt x="110" y="3"/>
                  </a:lnTo>
                  <a:lnTo>
                    <a:pt x="106" y="1"/>
                  </a:lnTo>
                  <a:lnTo>
                    <a:pt x="102" y="0"/>
                  </a:lnTo>
                  <a:lnTo>
                    <a:pt x="98" y="0"/>
                  </a:lnTo>
                  <a:lnTo>
                    <a:pt x="93" y="0"/>
                  </a:lnTo>
                  <a:lnTo>
                    <a:pt x="90" y="1"/>
                  </a:lnTo>
                  <a:lnTo>
                    <a:pt x="86" y="3"/>
                  </a:lnTo>
                  <a:lnTo>
                    <a:pt x="83" y="7"/>
                  </a:lnTo>
                  <a:lnTo>
                    <a:pt x="74" y="5"/>
                  </a:lnTo>
                  <a:lnTo>
                    <a:pt x="65" y="5"/>
                  </a:lnTo>
                  <a:lnTo>
                    <a:pt x="55" y="5"/>
                  </a:lnTo>
                  <a:lnTo>
                    <a:pt x="46" y="8"/>
                  </a:lnTo>
                  <a:lnTo>
                    <a:pt x="38" y="12"/>
                  </a:lnTo>
                  <a:lnTo>
                    <a:pt x="30" y="19"/>
                  </a:lnTo>
                  <a:lnTo>
                    <a:pt x="13" y="54"/>
                  </a:lnTo>
                  <a:lnTo>
                    <a:pt x="5" y="76"/>
                  </a:lnTo>
                  <a:lnTo>
                    <a:pt x="1" y="83"/>
                  </a:lnTo>
                  <a:lnTo>
                    <a:pt x="0" y="90"/>
                  </a:lnTo>
                  <a:lnTo>
                    <a:pt x="1" y="95"/>
                  </a:lnTo>
                  <a:lnTo>
                    <a:pt x="3" y="98"/>
                  </a:lnTo>
                  <a:lnTo>
                    <a:pt x="6" y="104"/>
                  </a:lnTo>
                  <a:lnTo>
                    <a:pt x="10" y="106"/>
                  </a:lnTo>
                  <a:lnTo>
                    <a:pt x="15" y="110"/>
                  </a:lnTo>
                  <a:lnTo>
                    <a:pt x="21" y="111"/>
                  </a:lnTo>
                  <a:lnTo>
                    <a:pt x="27" y="112"/>
                  </a:lnTo>
                  <a:lnTo>
                    <a:pt x="34" y="114"/>
                  </a:lnTo>
                  <a:lnTo>
                    <a:pt x="40" y="112"/>
                  </a:lnTo>
                  <a:lnTo>
                    <a:pt x="46" y="111"/>
                  </a:lnTo>
                  <a:lnTo>
                    <a:pt x="53" y="110"/>
                  </a:lnTo>
                  <a:lnTo>
                    <a:pt x="58" y="106"/>
                  </a:lnTo>
                  <a:lnTo>
                    <a:pt x="62" y="104"/>
                  </a:lnTo>
                  <a:lnTo>
                    <a:pt x="64" y="98"/>
                  </a:lnTo>
                  <a:lnTo>
                    <a:pt x="67" y="95"/>
                  </a:lnTo>
                  <a:lnTo>
                    <a:pt x="67" y="90"/>
                  </a:lnTo>
                  <a:lnTo>
                    <a:pt x="67" y="85"/>
                  </a:lnTo>
                  <a:lnTo>
                    <a:pt x="21" y="85"/>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grpSp>
      <p:grpSp>
        <p:nvGrpSpPr>
          <p:cNvPr id="12" name="Groupe 91"/>
          <p:cNvGrpSpPr>
            <a:grpSpLocks/>
          </p:cNvGrpSpPr>
          <p:nvPr/>
        </p:nvGrpSpPr>
        <p:grpSpPr bwMode="auto">
          <a:xfrm>
            <a:off x="8729040" y="5257772"/>
            <a:ext cx="904610" cy="763588"/>
            <a:chOff x="6861828" y="2094226"/>
            <a:chExt cx="352439" cy="322261"/>
          </a:xfrm>
        </p:grpSpPr>
        <p:sp>
          <p:nvSpPr>
            <p:cNvPr id="25618" name="Freeform 579"/>
            <p:cNvSpPr>
              <a:spLocks/>
            </p:cNvSpPr>
            <p:nvPr/>
          </p:nvSpPr>
          <p:spPr bwMode="auto">
            <a:xfrm>
              <a:off x="7038048" y="2097576"/>
              <a:ext cx="176219" cy="178885"/>
            </a:xfrm>
            <a:custGeom>
              <a:avLst/>
              <a:gdLst>
                <a:gd name="T0" fmla="*/ 2147483647 w 132"/>
                <a:gd name="T1" fmla="*/ 2147483647 h 135"/>
                <a:gd name="T2" fmla="*/ 2147483647 w 132"/>
                <a:gd name="T3" fmla="*/ 2147483647 h 135"/>
                <a:gd name="T4" fmla="*/ 2147483647 w 132"/>
                <a:gd name="T5" fmla="*/ 2147483647 h 135"/>
                <a:gd name="T6" fmla="*/ 2147483647 w 132"/>
                <a:gd name="T7" fmla="*/ 2147483647 h 135"/>
                <a:gd name="T8" fmla="*/ 2147483647 w 132"/>
                <a:gd name="T9" fmla="*/ 2147483647 h 135"/>
                <a:gd name="T10" fmla="*/ 2147483647 w 132"/>
                <a:gd name="T11" fmla="*/ 2147483647 h 135"/>
                <a:gd name="T12" fmla="*/ 2147483647 w 132"/>
                <a:gd name="T13" fmla="*/ 2147483647 h 135"/>
                <a:gd name="T14" fmla="*/ 2147483647 w 132"/>
                <a:gd name="T15" fmla="*/ 2147483647 h 135"/>
                <a:gd name="T16" fmla="*/ 2147483647 w 132"/>
                <a:gd name="T17" fmla="*/ 2147483647 h 135"/>
                <a:gd name="T18" fmla="*/ 0 w 132"/>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35"/>
                <a:gd name="T32" fmla="*/ 132 w 132"/>
                <a:gd name="T33" fmla="*/ 135 h 1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19" name="Freeform 580"/>
            <p:cNvSpPr>
              <a:spLocks/>
            </p:cNvSpPr>
            <p:nvPr/>
          </p:nvSpPr>
          <p:spPr bwMode="auto">
            <a:xfrm>
              <a:off x="7090311" y="2192713"/>
              <a:ext cx="73034" cy="223774"/>
            </a:xfrm>
            <a:custGeom>
              <a:avLst/>
              <a:gdLst>
                <a:gd name="T0" fmla="*/ 2147483647 w 54"/>
                <a:gd name="T1" fmla="*/ 2147483647 h 167"/>
                <a:gd name="T2" fmla="*/ 2147483647 w 54"/>
                <a:gd name="T3" fmla="*/ 2147483647 h 167"/>
                <a:gd name="T4" fmla="*/ 2147483647 w 54"/>
                <a:gd name="T5" fmla="*/ 2147483647 h 167"/>
                <a:gd name="T6" fmla="*/ 2147483647 w 54"/>
                <a:gd name="T7" fmla="*/ 2147483647 h 167"/>
                <a:gd name="T8" fmla="*/ 2147483647 w 54"/>
                <a:gd name="T9" fmla="*/ 2147483647 h 167"/>
                <a:gd name="T10" fmla="*/ 0 w 54"/>
                <a:gd name="T11" fmla="*/ 2147483647 h 167"/>
                <a:gd name="T12" fmla="*/ 2147483647 w 54"/>
                <a:gd name="T13" fmla="*/ 2147483647 h 167"/>
                <a:gd name="T14" fmla="*/ 2147483647 w 54"/>
                <a:gd name="T15" fmla="*/ 0 h 167"/>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67"/>
                <a:gd name="T26" fmla="*/ 54 w 54"/>
                <a:gd name="T27" fmla="*/ 167 h 1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0" name="Line 581"/>
            <p:cNvSpPr>
              <a:spLocks noChangeShapeType="1"/>
            </p:cNvSpPr>
            <p:nvPr/>
          </p:nvSpPr>
          <p:spPr bwMode="auto">
            <a:xfrm>
              <a:off x="6963673" y="2173284"/>
              <a:ext cx="1340" cy="201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1" name="Freeform 582"/>
            <p:cNvSpPr>
              <a:spLocks/>
            </p:cNvSpPr>
            <p:nvPr/>
          </p:nvSpPr>
          <p:spPr bwMode="auto">
            <a:xfrm>
              <a:off x="6948933" y="2178644"/>
              <a:ext cx="20771" cy="169505"/>
            </a:xfrm>
            <a:custGeom>
              <a:avLst/>
              <a:gdLst>
                <a:gd name="T0" fmla="*/ 2147483647 w 15"/>
                <a:gd name="T1" fmla="*/ 2147483647 h 127"/>
                <a:gd name="T2" fmla="*/ 2147483647 w 15"/>
                <a:gd name="T3" fmla="*/ 2147483647 h 127"/>
                <a:gd name="T4" fmla="*/ 2147483647 w 15"/>
                <a:gd name="T5" fmla="*/ 2147483647 h 127"/>
                <a:gd name="T6" fmla="*/ 2147483647 w 15"/>
                <a:gd name="T7" fmla="*/ 2147483647 h 127"/>
                <a:gd name="T8" fmla="*/ 2147483647 w 15"/>
                <a:gd name="T9" fmla="*/ 2147483647 h 127"/>
                <a:gd name="T10" fmla="*/ 2147483647 w 15"/>
                <a:gd name="T11" fmla="*/ 0 h 127"/>
                <a:gd name="T12" fmla="*/ 0 60000 65536"/>
                <a:gd name="T13" fmla="*/ 0 60000 65536"/>
                <a:gd name="T14" fmla="*/ 0 60000 65536"/>
                <a:gd name="T15" fmla="*/ 0 60000 65536"/>
                <a:gd name="T16" fmla="*/ 0 60000 65536"/>
                <a:gd name="T17" fmla="*/ 0 60000 65536"/>
                <a:gd name="T18" fmla="*/ 0 w 15"/>
                <a:gd name="T19" fmla="*/ 0 h 127"/>
                <a:gd name="T20" fmla="*/ 15 w 15"/>
                <a:gd name="T21" fmla="*/ 127 h 127"/>
              </a:gdLst>
              <a:ahLst/>
              <a:cxnLst>
                <a:cxn ang="T12">
                  <a:pos x="T0" y="T1"/>
                </a:cxn>
                <a:cxn ang="T13">
                  <a:pos x="T2" y="T3"/>
                </a:cxn>
                <a:cxn ang="T14">
                  <a:pos x="T4" y="T5"/>
                </a:cxn>
                <a:cxn ang="T15">
                  <a:pos x="T6" y="T7"/>
                </a:cxn>
                <a:cxn ang="T16">
                  <a:pos x="T8" y="T9"/>
                </a:cxn>
                <a:cxn ang="T17">
                  <a:pos x="T10" y="T11"/>
                </a:cxn>
              </a:cxnLst>
              <a:rect l="T18" t="T19" r="T20" b="T21"/>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2" name="Line 583"/>
            <p:cNvSpPr>
              <a:spLocks noChangeShapeType="1"/>
            </p:cNvSpPr>
            <p:nvPr/>
          </p:nvSpPr>
          <p:spPr bwMode="auto">
            <a:xfrm flipV="1">
              <a:off x="6925482" y="2348149"/>
              <a:ext cx="12730"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3" name="Line 584"/>
            <p:cNvSpPr>
              <a:spLocks noChangeShapeType="1"/>
            </p:cNvSpPr>
            <p:nvPr/>
          </p:nvSpPr>
          <p:spPr bwMode="auto">
            <a:xfrm>
              <a:off x="6895330" y="2348149"/>
              <a:ext cx="9381"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4" name="Freeform 585"/>
            <p:cNvSpPr>
              <a:spLocks/>
            </p:cNvSpPr>
            <p:nvPr/>
          </p:nvSpPr>
          <p:spPr bwMode="auto">
            <a:xfrm>
              <a:off x="6895330" y="2176634"/>
              <a:ext cx="18761" cy="171515"/>
            </a:xfrm>
            <a:custGeom>
              <a:avLst/>
              <a:gdLst>
                <a:gd name="T0" fmla="*/ 2147483647 w 14"/>
                <a:gd name="T1" fmla="*/ 0 h 128"/>
                <a:gd name="T2" fmla="*/ 2147483647 w 14"/>
                <a:gd name="T3" fmla="*/ 2147483647 h 128"/>
                <a:gd name="T4" fmla="*/ 2147483647 w 14"/>
                <a:gd name="T5" fmla="*/ 2147483647 h 128"/>
                <a:gd name="T6" fmla="*/ 2147483647 w 14"/>
                <a:gd name="T7" fmla="*/ 2147483647 h 128"/>
                <a:gd name="T8" fmla="*/ 2147483647 w 14"/>
                <a:gd name="T9" fmla="*/ 2147483647 h 128"/>
                <a:gd name="T10" fmla="*/ 0 w 14"/>
                <a:gd name="T11" fmla="*/ 2147483647 h 128"/>
                <a:gd name="T12" fmla="*/ 0 60000 65536"/>
                <a:gd name="T13" fmla="*/ 0 60000 65536"/>
                <a:gd name="T14" fmla="*/ 0 60000 65536"/>
                <a:gd name="T15" fmla="*/ 0 60000 65536"/>
                <a:gd name="T16" fmla="*/ 0 60000 65536"/>
                <a:gd name="T17" fmla="*/ 0 60000 65536"/>
                <a:gd name="T18" fmla="*/ 0 w 14"/>
                <a:gd name="T19" fmla="*/ 0 h 128"/>
                <a:gd name="T20" fmla="*/ 14 w 1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5" name="Freeform 586"/>
            <p:cNvSpPr>
              <a:spLocks/>
            </p:cNvSpPr>
            <p:nvPr/>
          </p:nvSpPr>
          <p:spPr bwMode="auto">
            <a:xfrm>
              <a:off x="6938212" y="2349489"/>
              <a:ext cx="31492" cy="62308"/>
            </a:xfrm>
            <a:custGeom>
              <a:avLst/>
              <a:gdLst>
                <a:gd name="T0" fmla="*/ 0 w 23"/>
                <a:gd name="T1" fmla="*/ 0 h 47"/>
                <a:gd name="T2" fmla="*/ 2147483647 w 23"/>
                <a:gd name="T3" fmla="*/ 2147483647 h 47"/>
                <a:gd name="T4" fmla="*/ 2147483647 w 23"/>
                <a:gd name="T5" fmla="*/ 2147483647 h 47"/>
                <a:gd name="T6" fmla="*/ 2147483647 w 23"/>
                <a:gd name="T7" fmla="*/ 2147483647 h 47"/>
                <a:gd name="T8" fmla="*/ 2147483647 w 23"/>
                <a:gd name="T9" fmla="*/ 2147483647 h 47"/>
                <a:gd name="T10" fmla="*/ 2147483647 w 23"/>
                <a:gd name="T11" fmla="*/ 0 h 47"/>
                <a:gd name="T12" fmla="*/ 0 60000 65536"/>
                <a:gd name="T13" fmla="*/ 0 60000 65536"/>
                <a:gd name="T14" fmla="*/ 0 60000 65536"/>
                <a:gd name="T15" fmla="*/ 0 60000 65536"/>
                <a:gd name="T16" fmla="*/ 0 60000 65536"/>
                <a:gd name="T17" fmla="*/ 0 60000 65536"/>
                <a:gd name="T18" fmla="*/ 0 w 23"/>
                <a:gd name="T19" fmla="*/ 0 h 47"/>
                <a:gd name="T20" fmla="*/ 23 w 2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6" name="Freeform 587"/>
            <p:cNvSpPr>
              <a:spLocks/>
            </p:cNvSpPr>
            <p:nvPr/>
          </p:nvSpPr>
          <p:spPr bwMode="auto">
            <a:xfrm>
              <a:off x="6861828" y="2094226"/>
              <a:ext cx="171529" cy="136676"/>
            </a:xfrm>
            <a:custGeom>
              <a:avLst/>
              <a:gdLst>
                <a:gd name="T0" fmla="*/ 0 w 128"/>
                <a:gd name="T1" fmla="*/ 2147483647 h 102"/>
                <a:gd name="T2" fmla="*/ 2147483647 w 128"/>
                <a:gd name="T3" fmla="*/ 2147483647 h 102"/>
                <a:gd name="T4" fmla="*/ 2147483647 w 128"/>
                <a:gd name="T5" fmla="*/ 2147483647 h 102"/>
                <a:gd name="T6" fmla="*/ 2147483647 w 128"/>
                <a:gd name="T7" fmla="*/ 2147483647 h 102"/>
                <a:gd name="T8" fmla="*/ 2147483647 w 128"/>
                <a:gd name="T9" fmla="*/ 2147483647 h 102"/>
                <a:gd name="T10" fmla="*/ 2147483647 w 128"/>
                <a:gd name="T11" fmla="*/ 2147483647 h 102"/>
                <a:gd name="T12" fmla="*/ 2147483647 w 128"/>
                <a:gd name="T13" fmla="*/ 2147483647 h 102"/>
                <a:gd name="T14" fmla="*/ 2147483647 w 128"/>
                <a:gd name="T15" fmla="*/ 2147483647 h 102"/>
                <a:gd name="T16" fmla="*/ 2147483647 w 128"/>
                <a:gd name="T17" fmla="*/ 2147483647 h 102"/>
                <a:gd name="T18" fmla="*/ 2147483647 w 12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8"/>
                <a:gd name="T31" fmla="*/ 0 h 102"/>
                <a:gd name="T32" fmla="*/ 128 w 12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7" name="Freeform 588"/>
            <p:cNvSpPr>
              <a:spLocks/>
            </p:cNvSpPr>
            <p:nvPr/>
          </p:nvSpPr>
          <p:spPr bwMode="auto">
            <a:xfrm>
              <a:off x="6908061" y="2348149"/>
              <a:ext cx="26801" cy="63648"/>
            </a:xfrm>
            <a:custGeom>
              <a:avLst/>
              <a:gdLst>
                <a:gd name="T0" fmla="*/ 0 w 20"/>
                <a:gd name="T1" fmla="*/ 0 h 48"/>
                <a:gd name="T2" fmla="*/ 2147483647 w 20"/>
                <a:gd name="T3" fmla="*/ 2147483647 h 48"/>
                <a:gd name="T4" fmla="*/ 2147483647 w 20"/>
                <a:gd name="T5" fmla="*/ 2147483647 h 48"/>
                <a:gd name="T6" fmla="*/ 2147483647 w 20"/>
                <a:gd name="T7" fmla="*/ 2147483647 h 48"/>
                <a:gd name="T8" fmla="*/ 2147483647 w 20"/>
                <a:gd name="T9" fmla="*/ 2147483647 h 48"/>
                <a:gd name="T10" fmla="*/ 2147483647 w 20"/>
                <a:gd name="T11" fmla="*/ 2147483647 h 48"/>
                <a:gd name="T12" fmla="*/ 0 60000 65536"/>
                <a:gd name="T13" fmla="*/ 0 60000 65536"/>
                <a:gd name="T14" fmla="*/ 0 60000 65536"/>
                <a:gd name="T15" fmla="*/ 0 60000 65536"/>
                <a:gd name="T16" fmla="*/ 0 60000 65536"/>
                <a:gd name="T17" fmla="*/ 0 60000 65536"/>
                <a:gd name="T18" fmla="*/ 0 w 20"/>
                <a:gd name="T19" fmla="*/ 0 h 48"/>
                <a:gd name="T20" fmla="*/ 20 w 2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7" descr="http://xoo.me/template/13645/p17hi38uc4rqrtb21f5q1ookhnb9-thumb.jpg"/>
          <p:cNvPicPr>
            <a:picLocks noChangeAspect="1" noChangeArrowheads="1"/>
          </p:cNvPicPr>
          <p:nvPr/>
        </p:nvPicPr>
        <p:blipFill>
          <a:blip r:embed="rId3" cstate="email"/>
          <a:srcRect/>
          <a:stretch>
            <a:fillRect/>
          </a:stretch>
        </p:blipFill>
        <p:spPr bwMode="auto">
          <a:xfrm>
            <a:off x="0" y="1447800"/>
            <a:ext cx="9906000" cy="4800600"/>
          </a:xfrm>
          <a:prstGeom prst="rect">
            <a:avLst/>
          </a:prstGeom>
          <a:noFill/>
          <a:ln w="9525">
            <a:noFill/>
            <a:miter lim="800000"/>
            <a:headEnd/>
            <a:tailEnd/>
          </a:ln>
        </p:spPr>
      </p:pic>
      <p:sp>
        <p:nvSpPr>
          <p:cNvPr id="50179" name="Rectangle 3"/>
          <p:cNvSpPr>
            <a:spLocks noGrp="1" noChangeArrowheads="1"/>
          </p:cNvSpPr>
          <p:nvPr>
            <p:ph type="title"/>
          </p:nvPr>
        </p:nvSpPr>
        <p:spPr bwMode="auto">
          <a:noFill/>
          <a:ln>
            <a:miter lim="800000"/>
            <a:headEnd/>
            <a:tailEnd/>
          </a:ln>
          <a:effectLst/>
        </p:spPr>
        <p:txBody>
          <a:bodyPr vert="horz" wrap="square" lIns="0" tIns="0" rIns="0" bIns="0" numCol="1" anchor="ctr" anchorCtr="0" compatLnSpc="1">
            <a:prstTxWarp prst="textNoShape">
              <a:avLst/>
            </a:prstTxWarp>
            <a:normAutofit/>
          </a:bodyPr>
          <a:lstStyle/>
          <a:p>
            <a:pPr>
              <a:buClr>
                <a:schemeClr val="accent2"/>
              </a:buClr>
              <a:buSzPct val="80000"/>
            </a:pPr>
            <a:r>
              <a:rPr lang="en-US" sz="3200" dirty="0" smtClean="0">
                <a:solidFill>
                  <a:schemeClr val="accent5"/>
                </a:solidFill>
                <a:latin typeface="Arial Narrow" pitchFamily="34" charset="0"/>
                <a:ea typeface="Adobe Fangsong Std R" pitchFamily="18" charset="-128"/>
              </a:rPr>
              <a:t>Ground Rules for Virtual Classrooms</a:t>
            </a:r>
          </a:p>
        </p:txBody>
      </p:sp>
      <p:graphicFrame>
        <p:nvGraphicFramePr>
          <p:cNvPr id="8" name="Diagram 7"/>
          <p:cNvGraphicFramePr/>
          <p:nvPr/>
        </p:nvGraphicFramePr>
        <p:xfrm>
          <a:off x="660400" y="1371600"/>
          <a:ext cx="8915400"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p:cNvSpPr/>
          <p:nvPr/>
        </p:nvSpPr>
        <p:spPr>
          <a:xfrm>
            <a:off x="18161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9" name="Rectangle 8"/>
          <p:cNvSpPr/>
          <p:nvPr/>
        </p:nvSpPr>
        <p:spPr>
          <a:xfrm>
            <a:off x="24765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0" name="Rectangle 9"/>
          <p:cNvSpPr/>
          <p:nvPr/>
        </p:nvSpPr>
        <p:spPr>
          <a:xfrm>
            <a:off x="54483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1" name="Rectangle 10"/>
          <p:cNvSpPr/>
          <p:nvPr/>
        </p:nvSpPr>
        <p:spPr>
          <a:xfrm>
            <a:off x="46228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3" name="Rectangle 12"/>
          <p:cNvSpPr/>
          <p:nvPr/>
        </p:nvSpPr>
        <p:spPr>
          <a:xfrm>
            <a:off x="7181853" y="4038600"/>
            <a:ext cx="49875"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solidFill>
            <a:srgbClr val="FFFFFF">
              <a:alpha val="0"/>
            </a:srgbClr>
          </a:solidFill>
          <a:ln>
            <a:miter lim="800000"/>
            <a:headEnd/>
            <a:tailEnd/>
          </a:ln>
        </p:spPr>
        <p:txBody>
          <a:bodyPr vert="horz" wrap="square" lIns="0" tIns="89852" rIns="89852" bIns="89852" numCol="1" anchor="ctr" anchorCtr="0" compatLnSpc="1">
            <a:prstTxWarp prst="textNoShape">
              <a:avLst/>
            </a:prstTxWarp>
          </a:bodyPr>
          <a:lstStyle/>
          <a:p>
            <a:pPr eaLnBrk="1" hangingPunct="1">
              <a:buClr>
                <a:schemeClr val="accent2"/>
              </a:buClr>
              <a:buSzPct val="80000"/>
            </a:pPr>
            <a:r>
              <a:rPr lang="en-US" dirty="0" smtClean="0">
                <a:latin typeface="Arial Narrow" pitchFamily="34" charset="0"/>
              </a:rPr>
              <a:t>Module at a Glance</a:t>
            </a:r>
          </a:p>
        </p:txBody>
      </p:sp>
      <p:graphicFrame>
        <p:nvGraphicFramePr>
          <p:cNvPr id="4" name="Table 3"/>
          <p:cNvGraphicFramePr>
            <a:graphicFrameLocks noGrp="1"/>
          </p:cNvGraphicFramePr>
          <p:nvPr/>
        </p:nvGraphicFramePr>
        <p:xfrm>
          <a:off x="848430" y="1196752"/>
          <a:ext cx="8353160" cy="3930847"/>
        </p:xfrm>
        <a:graphic>
          <a:graphicData uri="http://schemas.openxmlformats.org/drawingml/2006/table">
            <a:tbl>
              <a:tblPr firstCol="1" bandRow="1">
                <a:tableStyleId>{7DF18680-E054-41AD-8BC1-D1AEF772440D}</a:tableStyleId>
              </a:tblPr>
              <a:tblGrid>
                <a:gridCol w="3030068"/>
                <a:gridCol w="5323092"/>
              </a:tblGrid>
              <a:tr h="559457">
                <a:tc>
                  <a:txBody>
                    <a:bodyPr/>
                    <a:lstStyle/>
                    <a:p>
                      <a:pPr marL="0" marR="0">
                        <a:spcBef>
                          <a:spcPts val="0"/>
                        </a:spcBef>
                        <a:spcAft>
                          <a:spcPts val="0"/>
                        </a:spcAft>
                      </a:pPr>
                      <a:r>
                        <a:rPr lang="nl-NL" sz="1800" dirty="0"/>
                        <a:t>Target </a:t>
                      </a:r>
                      <a:r>
                        <a:rPr lang="nl-NL" sz="1800" dirty="0" smtClean="0"/>
                        <a:t> Audience</a:t>
                      </a:r>
                      <a:r>
                        <a:rPr lang="nl-NL" sz="1800" dirty="0"/>
                        <a:t>: </a:t>
                      </a:r>
                      <a:endParaRPr lang="en-US" sz="2400" b="1" dirty="0">
                        <a:latin typeface="+mj-lt"/>
                        <a:ea typeface="Calibri"/>
                        <a:cs typeface="Times New Roman"/>
                      </a:endParaRPr>
                    </a:p>
                  </a:txBody>
                  <a:tcPr marL="71138" marR="71138"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Course Level: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Basic</a:t>
                      </a:r>
                      <a:endParaRPr lang="en-US" sz="2400" i="1" dirty="0">
                        <a:solidFill>
                          <a:srgbClr val="2E2E2E"/>
                        </a:solidFill>
                        <a:latin typeface="+mj-lt"/>
                        <a:ea typeface="Calibri"/>
                        <a:cs typeface="Times New Roman"/>
                      </a:endParaRPr>
                    </a:p>
                  </a:txBody>
                  <a:tcPr marL="71138" marR="71138" marT="0" marB="0" anchor="ctr"/>
                </a:tc>
              </a:tr>
              <a:tr h="727162">
                <a:tc>
                  <a:txBody>
                    <a:bodyPr/>
                    <a:lstStyle/>
                    <a:p>
                      <a:pPr marL="0" marR="0">
                        <a:spcBef>
                          <a:spcPts val="0"/>
                        </a:spcBef>
                        <a:spcAft>
                          <a:spcPts val="0"/>
                        </a:spcAft>
                      </a:pPr>
                      <a:r>
                        <a:rPr lang="nl-NL" sz="1800" dirty="0"/>
                        <a:t>Duration (in hours):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rPr>
                        <a:t>30 </a:t>
                      </a:r>
                      <a:r>
                        <a:rPr lang="en-US" sz="1800" kern="1200" dirty="0" err="1" smtClean="0">
                          <a:solidFill>
                            <a:srgbClr val="2E2E2E"/>
                          </a:solidFill>
                        </a:rPr>
                        <a:t>mins</a:t>
                      </a:r>
                      <a:endParaRPr lang="en-US" sz="1800" kern="1200" dirty="0">
                        <a:solidFill>
                          <a:srgbClr val="2E2E2E"/>
                        </a:solidFill>
                        <a:latin typeface="+mj-lt"/>
                        <a:ea typeface="+mn-ea"/>
                        <a:cs typeface="+mn-cs"/>
                      </a:endParaRPr>
                    </a:p>
                  </a:txBody>
                  <a:tcPr marL="71138" marR="71138" marT="0" marB="0" anchor="ctr"/>
                </a:tc>
              </a:tr>
              <a:tr h="661057">
                <a:tc>
                  <a:txBody>
                    <a:bodyPr/>
                    <a:lstStyle/>
                    <a:p>
                      <a:pPr marL="0" marR="0">
                        <a:spcBef>
                          <a:spcPts val="0"/>
                        </a:spcBef>
                        <a:spcAft>
                          <a:spcPts val="0"/>
                        </a:spcAft>
                      </a:pPr>
                      <a:r>
                        <a:rPr lang="nl-NL" sz="1800" dirty="0"/>
                        <a:t>Pre-requisites,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latin typeface="+mn-lt"/>
                          <a:ea typeface="+mn-ea"/>
                          <a:cs typeface="+mn-cs"/>
                        </a:rPr>
                        <a:t>NA</a:t>
                      </a:r>
                      <a:endParaRPr lang="en-US" sz="1800" kern="1200" dirty="0">
                        <a:solidFill>
                          <a:srgbClr val="2E2E2E"/>
                        </a:solidFill>
                        <a:latin typeface="+mn-lt"/>
                        <a:ea typeface="+mn-ea"/>
                        <a:cs typeface="+mn-cs"/>
                      </a:endParaRPr>
                    </a:p>
                  </a:txBody>
                  <a:tcPr marL="71138" marR="71138" marT="0" marB="0" anchor="ctr"/>
                </a:tc>
              </a:tr>
              <a:tr h="661057">
                <a:tc>
                  <a:txBody>
                    <a:bodyPr/>
                    <a:lstStyle/>
                    <a:p>
                      <a:pPr marL="0" marR="0">
                        <a:spcBef>
                          <a:spcPts val="0"/>
                        </a:spcBef>
                        <a:spcAft>
                          <a:spcPts val="0"/>
                        </a:spcAft>
                      </a:pPr>
                      <a:r>
                        <a:rPr lang="nl-NL" sz="1800" dirty="0"/>
                        <a:t>Post-requisites,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Submit Session</a:t>
                      </a:r>
                      <a:r>
                        <a:rPr lang="nl-NL" sz="1800" i="1" baseline="0" dirty="0" smtClean="0">
                          <a:solidFill>
                            <a:srgbClr val="2E2E2E"/>
                          </a:solidFill>
                        </a:rPr>
                        <a:t> Feedback</a:t>
                      </a:r>
                      <a:endParaRPr lang="en-US" sz="240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Relevant Certifications: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dirty="0" smtClean="0">
                          <a:solidFill>
                            <a:srgbClr val="2E2E2E"/>
                          </a:solidFill>
                        </a:rPr>
                        <a:t>None</a:t>
                      </a:r>
                      <a:endParaRPr lang="en-US" sz="2400" dirty="0">
                        <a:solidFill>
                          <a:srgbClr val="2E2E2E"/>
                        </a:solidFill>
                        <a:latin typeface="+mj-lt"/>
                        <a:ea typeface="Calibri"/>
                        <a:cs typeface="Times New Roman"/>
                      </a:endParaRPr>
                    </a:p>
                  </a:txBody>
                  <a:tcPr marL="71138" marR="71138" marT="0" marB="0" anchor="ctr"/>
                </a:tc>
              </a:tr>
            </a:tbl>
          </a:graphicData>
        </a:graphic>
      </p:graphicFrame>
      <p:grpSp>
        <p:nvGrpSpPr>
          <p:cNvPr id="2" name="Group 8"/>
          <p:cNvGrpSpPr/>
          <p:nvPr/>
        </p:nvGrpSpPr>
        <p:grpSpPr>
          <a:xfrm>
            <a:off x="5733087" y="26064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details required in the table.</a:t>
              </a:r>
              <a:endParaRPr lang="en-US" sz="1800" dirty="0">
                <a:solidFill>
                  <a:sysClr val="window" lastClr="FFFFFF"/>
                </a:solidFill>
              </a:endParaRPr>
            </a:p>
          </p:txBody>
        </p:sp>
      </p:gr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p:txBody>
          <a:bodyPr>
            <a:normAutofit/>
          </a:bodyPr>
          <a:lstStyle/>
          <a:p>
            <a:r>
              <a:rPr lang="en-US" sz="3200" dirty="0" smtClean="0">
                <a:latin typeface="Arial Narrow" pitchFamily="34" charset="0"/>
              </a:rPr>
              <a:t>Introductions (for Virtual Classrooms)</a:t>
            </a:r>
          </a:p>
        </p:txBody>
      </p:sp>
      <p:sp>
        <p:nvSpPr>
          <p:cNvPr id="28675" name="TextBox 4"/>
          <p:cNvSpPr txBox="1">
            <a:spLocks noChangeArrowheads="1"/>
          </p:cNvSpPr>
          <p:nvPr/>
        </p:nvSpPr>
        <p:spPr bwMode="auto">
          <a:xfrm>
            <a:off x="1363801" y="1700213"/>
            <a:ext cx="2574528"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a:solidFill>
                  <a:srgbClr val="263147"/>
                </a:solidFill>
                <a:cs typeface="Arial" charset="0"/>
              </a:rPr>
              <a:t>Business Photo</a:t>
            </a:r>
          </a:p>
        </p:txBody>
      </p:sp>
      <p:sp>
        <p:nvSpPr>
          <p:cNvPr id="28676" name="TextBox 5"/>
          <p:cNvSpPr txBox="1">
            <a:spLocks noChangeArrowheads="1"/>
          </p:cNvSpPr>
          <p:nvPr/>
        </p:nvSpPr>
        <p:spPr bwMode="auto">
          <a:xfrm>
            <a:off x="428232" y="4797425"/>
            <a:ext cx="4134379" cy="863600"/>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Facilitator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7" name="TextBox 5"/>
          <p:cNvSpPr txBox="1">
            <a:spLocks noChangeArrowheads="1"/>
          </p:cNvSpPr>
          <p:nvPr/>
        </p:nvSpPr>
        <p:spPr bwMode="auto">
          <a:xfrm>
            <a:off x="5577285" y="4868880"/>
            <a:ext cx="3977878" cy="936625"/>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Moderator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9" name="TextBox 4"/>
          <p:cNvSpPr txBox="1">
            <a:spLocks noChangeArrowheads="1"/>
          </p:cNvSpPr>
          <p:nvPr/>
        </p:nvSpPr>
        <p:spPr bwMode="auto">
          <a:xfrm>
            <a:off x="6435460" y="1700213"/>
            <a:ext cx="2574529"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dirty="0">
                <a:solidFill>
                  <a:srgbClr val="263147"/>
                </a:solidFill>
                <a:cs typeface="Arial" charset="0"/>
              </a:rPr>
              <a:t>Business Photo</a:t>
            </a:r>
          </a:p>
        </p:txBody>
      </p:sp>
      <p:grpSp>
        <p:nvGrpSpPr>
          <p:cNvPr id="2" name="Group 7"/>
          <p:cNvGrpSpPr/>
          <p:nvPr/>
        </p:nvGrpSpPr>
        <p:grpSpPr>
          <a:xfrm>
            <a:off x="4406939" y="98072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photos and names of the facilitators.</a:t>
              </a:r>
              <a:endParaRPr lang="en-US" sz="1800" dirty="0">
                <a:solidFill>
                  <a:sysClr val="window" lastClr="FFFFFF"/>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smtClean="0"/>
              <a:t>Course Map</a:t>
            </a:r>
            <a:endParaRPr lang="en-US" dirty="0"/>
          </a:p>
        </p:txBody>
      </p:sp>
      <p:grpSp>
        <p:nvGrpSpPr>
          <p:cNvPr id="17" name="Group 16"/>
          <p:cNvGrpSpPr/>
          <p:nvPr/>
        </p:nvGrpSpPr>
        <p:grpSpPr>
          <a:xfrm>
            <a:off x="342900" y="1723460"/>
            <a:ext cx="4385466" cy="3115240"/>
            <a:chOff x="737486" y="1970456"/>
            <a:chExt cx="4385466" cy="3115240"/>
          </a:xfrm>
        </p:grpSpPr>
        <p:sp>
          <p:nvSpPr>
            <p:cNvPr id="16" name="Rectangle 15"/>
            <p:cNvSpPr/>
            <p:nvPr/>
          </p:nvSpPr>
          <p:spPr>
            <a:xfrm>
              <a:off x="762038" y="19704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What is SNS</a:t>
              </a:r>
            </a:p>
          </p:txBody>
        </p:sp>
        <p:sp>
          <p:nvSpPr>
            <p:cNvPr id="18" name="Rectangle 17"/>
            <p:cNvSpPr/>
            <p:nvPr/>
          </p:nvSpPr>
          <p:spPr>
            <a:xfrm>
              <a:off x="762038" y="26181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What  is SNS Mechanism</a:t>
              </a:r>
            </a:p>
          </p:txBody>
        </p:sp>
        <p:sp>
          <p:nvSpPr>
            <p:cNvPr id="22" name="Rectangle 21"/>
            <p:cNvSpPr/>
            <p:nvPr/>
          </p:nvSpPr>
          <p:spPr>
            <a:xfrm>
              <a:off x="762038" y="19704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1</a:t>
              </a:r>
              <a:endParaRPr lang="en-US" sz="2400" dirty="0">
                <a:solidFill>
                  <a:prstClr val="white">
                    <a:lumMod val="95000"/>
                  </a:prstClr>
                </a:solidFill>
              </a:endParaRPr>
            </a:p>
          </p:txBody>
        </p:sp>
        <p:sp>
          <p:nvSpPr>
            <p:cNvPr id="23" name="Rectangle 22"/>
            <p:cNvSpPr/>
            <p:nvPr/>
          </p:nvSpPr>
          <p:spPr>
            <a:xfrm>
              <a:off x="762038" y="26181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2</a:t>
              </a:r>
              <a:endParaRPr lang="en-US" sz="2400" dirty="0">
                <a:solidFill>
                  <a:prstClr val="white">
                    <a:lumMod val="95000"/>
                  </a:prstClr>
                </a:solidFill>
              </a:endParaRPr>
            </a:p>
          </p:txBody>
        </p:sp>
        <p:sp>
          <p:nvSpPr>
            <p:cNvPr id="8" name="Rectangle 7"/>
            <p:cNvSpPr/>
            <p:nvPr/>
          </p:nvSpPr>
          <p:spPr>
            <a:xfrm>
              <a:off x="764312" y="325564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SNS Push Notification Services </a:t>
              </a:r>
            </a:p>
          </p:txBody>
        </p:sp>
        <p:sp>
          <p:nvSpPr>
            <p:cNvPr id="9" name="Rectangle 8"/>
            <p:cNvSpPr/>
            <p:nvPr/>
          </p:nvSpPr>
          <p:spPr>
            <a:xfrm>
              <a:off x="764312" y="390334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SNS vs SQS </a:t>
              </a:r>
            </a:p>
          </p:txBody>
        </p:sp>
        <p:sp>
          <p:nvSpPr>
            <p:cNvPr id="10" name="Rectangle 9"/>
            <p:cNvSpPr/>
            <p:nvPr/>
          </p:nvSpPr>
          <p:spPr>
            <a:xfrm>
              <a:off x="764312" y="325564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3</a:t>
              </a:r>
              <a:endParaRPr lang="en-US" sz="2400" dirty="0">
                <a:solidFill>
                  <a:prstClr val="white">
                    <a:lumMod val="95000"/>
                  </a:prstClr>
                </a:solidFill>
              </a:endParaRPr>
            </a:p>
          </p:txBody>
        </p:sp>
        <p:sp>
          <p:nvSpPr>
            <p:cNvPr id="11" name="Rectangle 10"/>
            <p:cNvSpPr/>
            <p:nvPr/>
          </p:nvSpPr>
          <p:spPr>
            <a:xfrm>
              <a:off x="764312" y="390334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4</a:t>
              </a:r>
              <a:endParaRPr lang="en-US" sz="2400" dirty="0">
                <a:solidFill>
                  <a:prstClr val="white">
                    <a:lumMod val="95000"/>
                  </a:prstClr>
                </a:solidFill>
              </a:endParaRPr>
            </a:p>
          </p:txBody>
        </p:sp>
        <p:sp>
          <p:nvSpPr>
            <p:cNvPr id="13" name="Rectangle 12"/>
            <p:cNvSpPr/>
            <p:nvPr/>
          </p:nvSpPr>
          <p:spPr>
            <a:xfrm>
              <a:off x="741186" y="4516372"/>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smtClean="0">
                  <a:solidFill>
                    <a:srgbClr val="1F497D">
                      <a:lumMod val="50000"/>
                    </a:srgbClr>
                  </a:solidFill>
                </a:rPr>
                <a:t>SNS  </a:t>
              </a:r>
              <a:r>
                <a:rPr lang="en-US" sz="1600" dirty="0" smtClean="0">
                  <a:solidFill>
                    <a:srgbClr val="1F497D">
                      <a:lumMod val="50000"/>
                    </a:srgbClr>
                  </a:solidFill>
                </a:rPr>
                <a:t>Pricing </a:t>
              </a:r>
            </a:p>
          </p:txBody>
        </p:sp>
        <p:sp>
          <p:nvSpPr>
            <p:cNvPr id="15" name="Rectangle 14"/>
            <p:cNvSpPr/>
            <p:nvPr/>
          </p:nvSpPr>
          <p:spPr>
            <a:xfrm>
              <a:off x="737486" y="4501496"/>
              <a:ext cx="622300" cy="584200"/>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5</a:t>
              </a:r>
              <a:endParaRPr lang="en-US" sz="2400" dirty="0">
                <a:solidFill>
                  <a:prstClr val="white">
                    <a:lumMod val="95000"/>
                  </a:prstClr>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latin typeface="Arial Narrow" pitchFamily="34" charset="0"/>
              </a:rPr>
              <a:t>Module Objectives</a:t>
            </a:r>
          </a:p>
        </p:txBody>
      </p:sp>
      <p:sp>
        <p:nvSpPr>
          <p:cNvPr id="5" name="TextBox 4"/>
          <p:cNvSpPr txBox="1"/>
          <p:nvPr/>
        </p:nvSpPr>
        <p:spPr>
          <a:xfrm>
            <a:off x="2699657" y="1236005"/>
            <a:ext cx="6686550" cy="1631216"/>
          </a:xfrm>
          <a:prstGeom prst="rect">
            <a:avLst/>
          </a:prstGeom>
          <a:noFill/>
        </p:spPr>
        <p:txBody>
          <a:bodyPr wrap="square" rtlCol="0">
            <a:spAutoFit/>
          </a:bodyPr>
          <a:lstStyle/>
          <a:p>
            <a:pPr defTabSz="914400"/>
            <a:r>
              <a:rPr lang="en-US" sz="2800" dirty="0" smtClean="0">
                <a:solidFill>
                  <a:srgbClr val="4F81BD">
                    <a:lumMod val="75000"/>
                  </a:srgbClr>
                </a:solidFill>
              </a:rPr>
              <a:t>What you will learn</a:t>
            </a:r>
          </a:p>
          <a:p>
            <a:pPr defTabSz="914400"/>
            <a:endParaRPr lang="en-US" sz="1400" dirty="0" smtClean="0">
              <a:solidFill>
                <a:srgbClr val="4F81BD">
                  <a:lumMod val="75000"/>
                </a:srgbClr>
              </a:solidFill>
            </a:endParaRPr>
          </a:p>
          <a:p>
            <a:pPr defTabSz="914400"/>
            <a:r>
              <a:rPr lang="en-US" sz="1400" dirty="0" smtClean="0">
                <a:solidFill>
                  <a:srgbClr val="4F81BD">
                    <a:lumMod val="75000"/>
                  </a:srgbClr>
                </a:solidFill>
              </a:rPr>
              <a:t> At the end of this module, you will learn:</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What is  SNS</a:t>
            </a:r>
          </a:p>
          <a:p>
            <a:pPr defTabSz="914400"/>
            <a:endParaRPr lang="en-US" sz="2000" dirty="0" smtClean="0">
              <a:solidFill>
                <a:srgbClr val="4F81BD">
                  <a:lumMod val="75000"/>
                </a:srgbClr>
              </a:solidFill>
              <a:latin typeface="Helvetica 55 Roman" pitchFamily="34" charset="0"/>
            </a:endParaRPr>
          </a:p>
        </p:txBody>
      </p:sp>
      <p:sp>
        <p:nvSpPr>
          <p:cNvPr id="6" name="TextBox 5"/>
          <p:cNvSpPr txBox="1"/>
          <p:nvPr/>
        </p:nvSpPr>
        <p:spPr>
          <a:xfrm>
            <a:off x="2668503" y="3203878"/>
            <a:ext cx="6989736" cy="2693045"/>
          </a:xfrm>
          <a:prstGeom prst="rect">
            <a:avLst/>
          </a:prstGeom>
          <a:noFill/>
        </p:spPr>
        <p:txBody>
          <a:bodyPr wrap="square" rtlCol="0">
            <a:spAutoFit/>
          </a:bodyPr>
          <a:lstStyle/>
          <a:p>
            <a:pPr defTabSz="914400"/>
            <a:r>
              <a:rPr lang="en-US" sz="2800" dirty="0" smtClean="0">
                <a:solidFill>
                  <a:srgbClr val="4F81BD">
                    <a:lumMod val="75000"/>
                  </a:srgbClr>
                </a:solidFill>
              </a:rPr>
              <a:t>What you will be able to do</a:t>
            </a:r>
          </a:p>
          <a:p>
            <a:pPr defTabSz="914400"/>
            <a:endParaRPr lang="en-US" sz="1200" dirty="0" smtClean="0">
              <a:solidFill>
                <a:srgbClr val="4F81BD">
                  <a:lumMod val="75000"/>
                </a:srgbClr>
              </a:solidFill>
              <a:latin typeface="Helvetica 55 Roman" pitchFamily="34" charset="0"/>
            </a:endParaRPr>
          </a:p>
          <a:p>
            <a:pPr defTabSz="914400"/>
            <a:r>
              <a:rPr lang="en-US" sz="1400" dirty="0" smtClean="0">
                <a:solidFill>
                  <a:srgbClr val="4F81BD">
                    <a:lumMod val="75000"/>
                  </a:srgbClr>
                </a:solidFill>
              </a:rPr>
              <a:t>At the end of this module, you be able to:</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Explain what is SNS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SNS Push notification system</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Understand  SNS Push services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SNS vs SQS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SNS pricing </a:t>
            </a:r>
          </a:p>
        </p:txBody>
      </p:sp>
      <p:pic>
        <p:nvPicPr>
          <p:cNvPr id="41986" name="Picture 2" descr="Y:\02_ResourceLibrary\GraphicsLibrary\ThinkStock_Images\Objects\166682020.jpg"/>
          <p:cNvPicPr>
            <a:picLocks noChangeAspect="1" noChangeArrowheads="1"/>
          </p:cNvPicPr>
          <p:nvPr/>
        </p:nvPicPr>
        <p:blipFill>
          <a:blip r:embed="rId2" cstate="print"/>
          <a:srcRect/>
          <a:stretch>
            <a:fillRect/>
          </a:stretch>
        </p:blipFill>
        <p:spPr bwMode="auto">
          <a:xfrm>
            <a:off x="611550" y="4065169"/>
            <a:ext cx="1674114" cy="1545336"/>
          </a:xfrm>
          <a:prstGeom prst="ellipse">
            <a:avLst/>
          </a:prstGeom>
          <a:noFill/>
        </p:spPr>
      </p:pic>
      <p:pic>
        <p:nvPicPr>
          <p:cNvPr id="9" name="Picture 8" descr="121198295.jpg"/>
          <p:cNvPicPr preferRelativeResize="0">
            <a:picLocks noChangeAspect="1"/>
          </p:cNvPicPr>
          <p:nvPr/>
        </p:nvPicPr>
        <p:blipFill>
          <a:blip r:embed="rId3" cstate="print"/>
          <a:srcRect l="26693"/>
          <a:stretch>
            <a:fillRect/>
          </a:stretch>
        </p:blipFill>
        <p:spPr>
          <a:xfrm>
            <a:off x="611558" y="1447800"/>
            <a:ext cx="1655315" cy="1528995"/>
          </a:xfrm>
          <a:prstGeom prst="ellipse">
            <a:avLst/>
          </a:prstGeom>
        </p:spPr>
      </p:pic>
      <p:grpSp>
        <p:nvGrpSpPr>
          <p:cNvPr id="2" name="Group 7"/>
          <p:cNvGrpSpPr/>
          <p:nvPr/>
        </p:nvGrpSpPr>
        <p:grpSpPr>
          <a:xfrm>
            <a:off x="5970788" y="323704"/>
            <a:ext cx="3274811" cy="1214810"/>
            <a:chOff x="1155940" y="755995"/>
            <a:chExt cx="2347736" cy="637106"/>
          </a:xfrm>
        </p:grpSpPr>
        <p:sp>
          <p:nvSpPr>
            <p:cNvPr id="10" name="Rounded Rectangle 9"/>
            <p:cNvSpPr/>
            <p:nvPr/>
          </p:nvSpPr>
          <p:spPr>
            <a:xfrm>
              <a:off x="1155940" y="755995"/>
              <a:ext cx="2347736" cy="637106"/>
            </a:xfrm>
            <a:prstGeom prst="roundRect">
              <a:avLst>
                <a:gd name="adj" fmla="val 10000"/>
              </a:avLst>
            </a:prstGeom>
            <a:ln/>
          </p:spPr>
          <p:style>
            <a:lnRef idx="3">
              <a:schemeClr val="lt1"/>
            </a:lnRef>
            <a:fillRef idx="1">
              <a:schemeClr val="accent3"/>
            </a:fillRef>
            <a:effectRef idx="1">
              <a:schemeClr val="accent3"/>
            </a:effectRef>
            <a:fontRef idx="minor">
              <a:schemeClr val="dk1">
                <a:hueOff val="0"/>
                <a:satOff val="0"/>
                <a:lumOff val="0"/>
                <a:alphaOff val="0"/>
              </a:schemeClr>
            </a:fontRef>
          </p:style>
        </p:sp>
        <p:sp>
          <p:nvSpPr>
            <p:cNvPr id="11" name="Rounded Rectangle 4"/>
            <p:cNvSpPr/>
            <p:nvPr/>
          </p:nvSpPr>
          <p:spPr>
            <a:xfrm>
              <a:off x="1174600" y="774655"/>
              <a:ext cx="2310416" cy="5997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pPr>
              <a:r>
                <a:rPr lang="en-US" sz="1800" dirty="0" smtClean="0">
                  <a:solidFill>
                    <a:prstClr val="white"/>
                  </a:solidFill>
                </a:rPr>
                <a:t>Note to the SME : Please provide the module Objectives or validate the partially updated content</a:t>
              </a:r>
              <a:endParaRPr lang="en-US" sz="1800" dirty="0">
                <a:solidFill>
                  <a:prstClr val="white"/>
                </a:solidFill>
              </a:endParaRP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 name="MMPROD_NEXTUNIQUEID" val="10010"/>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An Introduction to Scaled Agile Framework  SAFe® FS GBU&amp;quot;&quot;/&gt;&lt;property id=&quot;20307&quot; value=&quot;352&quot;/&gt;&lt;/object&gt;&lt;object type=&quot;3&quot; unique_id=&quot;10004&quot;&gt;&lt;property id=&quot;20148&quot; value=&quot;5&quot;/&gt;&lt;property id=&quot;20300&quot; value=&quot;Slide 2 - &amp;quot;Version Sheet: MANDATORY (hidden in ‘slide show’ mode) &amp;quot;&quot;/&gt;&lt;property id=&quot;20307&quot; value=&quot;353&quot;/&gt;&lt;/object&gt;&lt;object type=&quot;3&quot; unique_id=&quot;10005&quot;&gt;&lt;property id=&quot;20148&quot; value=&quot;5&quot;/&gt;&lt;property id=&quot;20300&quot; value=&quot;Slide 3 - &amp;quot;Objectives&amp;quot;&quot;/&gt;&lt;property id=&quot;20307&quot; value=&quot;394&quot;/&gt;&lt;/object&gt;&lt;object type=&quot;3&quot; unique_id=&quot;10006&quot;&gt;&lt;property id=&quot;20148&quot; value=&quot;5&quot;/&gt;&lt;property id=&quot;20300&quot; value=&quot;Slide 4 - &amp;quot;Session format&amp;quot;&quot;/&gt;&lt;property id=&quot;20307&quot; value=&quot;395&quot;/&gt;&lt;/object&gt;&lt;object type=&quot;3&quot; unique_id=&quot;10007&quot;&gt;&lt;property id=&quot;20148&quot; value=&quot;5&quot;/&gt;&lt;property id=&quot;20300&quot; value=&quot;Slide 5 - &amp;quot;&amp;amp;#x09;Poll 1: What is your role within Capgemini?            &amp;amp;#x09;(A) Developer, (B) Tester, (C) Architect, (D) EM/PM, (E) P&quot;/&gt;&lt;property id=&quot;20307&quot; value=&quot;396&quot;/&gt;&lt;/object&gt;&lt;object type=&quot;3&quot; unique_id=&quot;10008&quot;&gt;&lt;property id=&quot;20148&quot; value=&quot;5&quot;/&gt;&lt;property id=&quot;20300&quot; value=&quot;Slide 6&quot;/&gt;&lt;property id=&quot;20307&quot; value=&quot;402&quot;/&gt;&lt;/object&gt;&lt;object type=&quot;3&quot; unique_id=&quot;10009&quot;&gt;&lt;property id=&quot;20148&quot; value=&quot;5&quot;/&gt;&lt;property id=&quot;20300&quot; value=&quot;Slide 7 - &amp;quot;What is SAFe® ?&amp;quot;&quot;/&gt;&lt;property id=&quot;20307&quot; value=&quot;357&quot;/&gt;&lt;/object&gt;&lt;object type=&quot;3&quot; unique_id=&quot;10010&quot;&gt;&lt;property id=&quot;20148&quot; value=&quot;5&quot;/&gt;&lt;property id=&quot;20300&quot; value=&quot;Slide 8 - &amp;quot;&amp;amp;#x09;Whiteboard 1: What is Lean Thinking? &amp;quot;&quot;/&gt;&lt;property id=&quot;20307&quot; value=&quot;397&quot;/&gt;&lt;/object&gt;&lt;object type=&quot;3&quot; unique_id=&quot;10011&quot;&gt;&lt;property id=&quot;20148&quot; value=&quot;5&quot;/&gt;&lt;property id=&quot;20300&quot; value=&quot;Slide 9 - &amp;quot;Lean thinking&amp;quot;&quot;/&gt;&lt;property id=&quot;20307&quot; value=&quot;358&quot;/&gt;&lt;/object&gt;&lt;object type=&quot;3&quot; unique_id=&quot;10012&quot;&gt;&lt;property id=&quot;20148&quot; value=&quot;5&quot;/&gt;&lt;property id=&quot;20300&quot; value=&quot;Slide 10 - &amp;quot;&amp;amp;#x09;Poll 1: Who is familiar with the Agile Manifesto? &amp;quot;&quot;/&gt;&lt;property id=&quot;20307&quot; value=&quot;398&quot;/&gt;&lt;/object&gt;&lt;object type=&quot;3&quot; unique_id=&quot;10013&quot;&gt;&lt;property id=&quot;20148&quot; value=&quot;5&quot;/&gt;&lt;property id=&quot;20300&quot; value=&quot;Slide 11 - &amp;quot;Agile Manifesto&amp;quot;&quot;/&gt;&lt;property id=&quot;20307&quot; value=&quot;377&quot;/&gt;&lt;/object&gt;&lt;object type=&quot;3&quot; unique_id=&quot;10014&quot;&gt;&lt;property id=&quot;20148&quot; value=&quot;5&quot;/&gt;&lt;property id=&quot;20300&quot; value=&quot;Slide 12 - &amp;quot;Agile Development&amp;quot;&quot;/&gt;&lt;property id=&quot;20307&quot; value=&quot;363&quot;/&gt;&lt;/object&gt;&lt;object type=&quot;3&quot; unique_id=&quot;10015&quot;&gt;&lt;property id=&quot;20148&quot; value=&quot;5&quot;/&gt;&lt;property id=&quot;20300&quot; value=&quot;Slide 13 - &amp;quot;&amp;amp;#x09;Poll 1: Who is familiar with Scrum?  &amp;quot;&quot;/&gt;&lt;property id=&quot;20307&quot; value=&quot;399&quot;/&gt;&lt;/object&gt;&lt;object type=&quot;3&quot; unique_id=&quot;10016&quot;&gt;&lt;property id=&quot;20148&quot; value=&quot;5&quot;/&gt;&lt;property id=&quot;20300&quot; value=&quot;Slide 14 - &amp;quot;SCRUM XP&amp;quot;&quot;/&gt;&lt;property id=&quot;20307&quot; value=&quot;379&quot;/&gt;&lt;/object&gt;&lt;object type=&quot;3&quot; unique_id=&quot;10017&quot;&gt;&lt;property id=&quot;20148&quot; value=&quot;5&quot;/&gt;&lt;property id=&quot;20300&quot; value=&quot;Slide 15 - &amp;quot;Principals of Product Development Flow&amp;quot;&quot;/&gt;&lt;property id=&quot;20307&quot; value=&quot;364&quot;/&gt;&lt;/object&gt;&lt;object type=&quot;3&quot; unique_id=&quot;10018&quot;&gt;&lt;property id=&quot;20148&quot; value=&quot;5&quot;/&gt;&lt;property id=&quot;20300&quot; value=&quot;Slide 16 - &amp;quot;SAFe’s 9 Principals&amp;quot;&quot;/&gt;&lt;property id=&quot;20307&quot; value=&quot;381&quot;/&gt;&lt;/object&gt;&lt;object type=&quot;3&quot; unique_id=&quot;10019&quot;&gt;&lt;property id=&quot;20148&quot; value=&quot;5&quot;/&gt;&lt;property id=&quot;20300&quot; value=&quot;Slide 17 - &amp;quot;Take and economic view&amp;quot;&quot;/&gt;&lt;property id=&quot;20307&quot; value=&quot;378&quot;/&gt;&lt;/object&gt;&lt;object type=&quot;3&quot; unique_id=&quot;10020&quot;&gt;&lt;property id=&quot;20148&quot; value=&quot;5&quot;/&gt;&lt;property id=&quot;20300&quot; value=&quot;Slide 18 - &amp;quot;Assume viability; preserve options &amp;quot;&quot;/&gt;&lt;property id=&quot;20307&quot; value=&quot;383&quot;/&gt;&lt;/object&gt;&lt;object type=&quot;3&quot; unique_id=&quot;10021&quot;&gt;&lt;property id=&quot;20148&quot; value=&quot;5&quot;/&gt;&lt;property id=&quot;20300&quot; value=&quot;Slide 19 - &amp;quot;Apply systems thinking&amp;quot;&quot;/&gt;&lt;property id=&quot;20307&quot; value=&quot;382&quot;/&gt;&lt;/object&gt;&lt;object type=&quot;3&quot; unique_id=&quot;10022&quot;&gt;&lt;property id=&quot;20148&quot; value=&quot;5&quot;/&gt;&lt;property id=&quot;20300&quot; value=&quot;Slide 20 - &amp;quot;Base milestones on objective evaluation of  working systems&amp;quot;&quot;/&gt;&lt;property id=&quot;20307&quot; value=&quot;384&quot;/&gt;&lt;/object&gt;&lt;object type=&quot;3&quot; unique_id=&quot;10023&quot;&gt;&lt;property id=&quot;20148&quot; value=&quot;5&quot;/&gt;&lt;property id=&quot;20300&quot; value=&quot;Slide 21 - &amp;quot;Visualise and limit WIP, reduce batch sizes  and manage queue lengths&amp;quot;&quot;/&gt;&lt;property id=&quot;20307&quot; value=&quot;385&quot;/&gt;&lt;/object&gt;&lt;object type=&quot;3&quot; unique_id=&quot;10024&quot;&gt;&lt;property id=&quot;20148&quot; value=&quot;5&quot;/&gt;&lt;property id=&quot;20300&quot; value=&quot;Slide 22 - &amp;quot;Apply cadence, synchronise with  cross-domain planning&amp;quot;&quot;/&gt;&lt;property id=&quot;20307&quot; value=&quot;386&quot;/&gt;&lt;/object&gt;&lt;object type=&quot;3&quot; unique_id=&quot;10025&quot;&gt;&lt;property id=&quot;20148&quot; value=&quot;5&quot;/&gt;&lt;property id=&quot;20300&quot; value=&quot;Slide 23 - &amp;quot;Unlock the intrinsic motivation of  knowledge workers&amp;quot;&quot;/&gt;&lt;property id=&quot;20307&quot; value=&quot;387&quot;/&gt;&lt;/object&gt;&lt;object type=&quot;3&quot; unique_id=&quot;10026&quot;&gt;&lt;property id=&quot;20148&quot; value=&quot;5&quot;/&gt;&lt;property id=&quot;20300&quot; value=&quot;Slide 24 - &amp;quot;Decentralize decision making&amp;quot;&quot;/&gt;&lt;property id=&quot;20307&quot; value=&quot;388&quot;/&gt;&lt;/object&gt;&lt;object type=&quot;3&quot; unique_id=&quot;10027&quot;&gt;&lt;property id=&quot;20148&quot; value=&quot;5&quot;/&gt;&lt;property id=&quot;20300&quot; value=&quot;Slide 25 - &amp;quot;Release Planning&amp;quot;&quot;/&gt;&lt;property id=&quot;20307&quot; value=&quot;366&quot;/&gt;&lt;/object&gt;&lt;object type=&quot;3&quot; unique_id=&quot;10028&quot;&gt;&lt;property id=&quot;20148&quot; value=&quot;5&quot;/&gt;&lt;property id=&quot;20300&quot; value=&quot;Slide 26 - &amp;quot;Example Agenda&amp;quot;&quot;/&gt;&lt;property id=&quot;20307&quot; value=&quot;367&quot;/&gt;&lt;/object&gt;&lt;object type=&quot;3&quot; unique_id=&quot;10029&quot;&gt;&lt;property id=&quot;20148&quot; value=&quot;5&quot;/&gt;&lt;property id=&quot;20300&quot; value=&quot;Slide 27 - &amp;quot;Release Planning&amp;quot;&quot;/&gt;&lt;property id=&quot;20307&quot; value=&quot;371&quot;/&gt;&lt;/object&gt;&lt;object type=&quot;3&quot; unique_id=&quot;10030&quot;&gt;&lt;property id=&quot;20148&quot; value=&quot;5&quot;/&gt;&lt;property id=&quot;20300&quot; value=&quot;Slide 28&quot;/&gt;&lt;property id=&quot;20307&quot; value=&quot;401&quot;/&gt;&lt;/object&gt;&lt;object type=&quot;3&quot; unique_id=&quot;10031&quot;&gt;&lt;property id=&quot;20148&quot; value=&quot;5&quot;/&gt;&lt;property id=&quot;20300&quot; value=&quot;Slide 29 - &amp;quot;Further Reading / Links / Videos&amp;quot;&quot;/&gt;&lt;property id=&quot;20307&quot; value=&quot;393&quot;/&gt;&lt;/object&gt;&lt;object type=&quot;3&quot; unique_id=&quot;10032&quot;&gt;&lt;property id=&quot;20148&quot; value=&quot;5&quot;/&gt;&lt;property id=&quot;20300&quot; value=&quot;Slide 30&quot;/&gt;&lt;property id=&quot;20307&quot; value=&quot;329&quot;/&gt;&lt;/object&gt;&lt;/object&gt;&lt;object type=&quot;8&quot; unique_id=&quot;10033&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6.xml><?xml version="1.0" encoding="utf-8"?>
<p:tagLst xmlns:a="http://schemas.openxmlformats.org/drawingml/2006/main" xmlns:r="http://schemas.openxmlformats.org/officeDocument/2006/relationships" xmlns:p="http://schemas.openxmlformats.org/presentationml/2006/main">
  <p:tag name="PRESENTER_SHAPEINFO" val="&lt;ThreeDShapeInfo&gt;&lt;uuid val=&quot;{BCE0FC22-9DB0-4EB3-A689-00953906E609}&quot;/&gt;&lt;isInvalidForFieldText val=&quot;0&quot;/&gt;&lt;Image&gt;&lt;filename val=&quot;C:\Users\kthatte\AppData\Local\Temp\CP545623408496Session\CPTrustFolder545623408542\PPTImport545623521924\data\asimages\{BCE0FC22-9DB0-4EB3-A689-00953906E609}_3.png&quot;/&gt;&lt;left val=&quot;0&quot;/&gt;&lt;top val=&quot;105&quot;/&gt;&lt;width val=&quot;781&quot;/&gt;&lt;height val=&quot;398&quot;/&gt;&lt;hasText val=&quot;1&quot;/&gt;&lt;/Image&gt;&lt;/ThreeDShapeInfo&gt;"/>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7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heme/theme1.xml><?xml version="1.0" encoding="utf-8"?>
<a:theme xmlns:a="http://schemas.openxmlformats.org/drawingml/2006/main" name="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1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2.xml><?xml version="1.0" encoding="utf-8"?>
<a:theme xmlns:a="http://schemas.openxmlformats.org/drawingml/2006/main" name="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3.xml><?xml version="1.0" encoding="utf-8"?>
<a:theme xmlns:a="http://schemas.openxmlformats.org/drawingml/2006/main" name="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4.xml><?xml version="1.0" encoding="utf-8"?>
<a:theme xmlns:a="http://schemas.openxmlformats.org/drawingml/2006/main" name="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5.xml><?xml version="1.0" encoding="utf-8"?>
<a:theme xmlns:a="http://schemas.openxmlformats.org/drawingml/2006/main" name="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6.xml><?xml version="1.0" encoding="utf-8"?>
<a:theme xmlns:a="http://schemas.openxmlformats.org/drawingml/2006/main" name="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7.xml><?xml version="1.0" encoding="utf-8"?>
<a:theme xmlns:a="http://schemas.openxmlformats.org/drawingml/2006/main" name="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8.xml><?xml version="1.0" encoding="utf-8"?>
<a:theme xmlns:a="http://schemas.openxmlformats.org/drawingml/2006/main" name="1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9.xml><?xml version="1.0" encoding="utf-8"?>
<a:theme xmlns:a="http://schemas.openxmlformats.org/drawingml/2006/main" name="1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1.xml><?xml version="1.0" encoding="utf-8"?>
<a:theme xmlns:a="http://schemas.openxmlformats.org/drawingml/2006/main" name="1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2.xml><?xml version="1.0" encoding="utf-8"?>
<a:theme xmlns:a="http://schemas.openxmlformats.org/drawingml/2006/main" name="1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3.xml><?xml version="1.0" encoding="utf-8"?>
<a:theme xmlns:a="http://schemas.openxmlformats.org/drawingml/2006/main" name="1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4.xml><?xml version="1.0" encoding="utf-8"?>
<a:theme xmlns:a="http://schemas.openxmlformats.org/drawingml/2006/main" name="1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5.xml><?xml version="1.0" encoding="utf-8"?>
<a:theme xmlns:a="http://schemas.openxmlformats.org/drawingml/2006/main" name="1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6.xml><?xml version="1.0" encoding="utf-8"?>
<a:theme xmlns:a="http://schemas.openxmlformats.org/drawingml/2006/main" name="1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7.xml><?xml version="1.0" encoding="utf-8"?>
<a:theme xmlns:a="http://schemas.openxmlformats.org/drawingml/2006/main" name="1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8.xml><?xml version="1.0" encoding="utf-8"?>
<a:theme xmlns:a="http://schemas.openxmlformats.org/drawingml/2006/main" name="2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9.xml><?xml version="1.0" encoding="utf-8"?>
<a:theme xmlns:a="http://schemas.openxmlformats.org/drawingml/2006/main" name="2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2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1.xml><?xml version="1.0" encoding="utf-8"?>
<a:theme xmlns:a="http://schemas.openxmlformats.org/drawingml/2006/main" name="2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6.xml><?xml version="1.0" encoding="utf-8"?>
<a:theme xmlns:a="http://schemas.openxmlformats.org/drawingml/2006/main" name="1_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8.xml><?xml version="1.0" encoding="utf-8"?>
<a:theme xmlns:a="http://schemas.openxmlformats.org/drawingml/2006/main" name="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9.xml><?xml version="1.0" encoding="utf-8"?>
<a:theme xmlns:a="http://schemas.openxmlformats.org/drawingml/2006/main" name="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16C4DBD491364CAF3E055A9CF76054" ma:contentTypeVersion="0" ma:contentTypeDescription="Create a new document." ma:contentTypeScope="" ma:versionID="a3f530d820964f3a9eaecfb804dfc18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883F9E-83BE-4309-A0B3-6ABD997E2BB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43FD1E8-FD78-40E4-8ED9-724EB5923C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EB1900B3-A292-4747-BB12-A55D344978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 Template</Template>
  <TotalTime>5744</TotalTime>
  <Words>791</Words>
  <Application>Microsoft Office PowerPoint</Application>
  <PresentationFormat>A4 Paper (210x297 mm)</PresentationFormat>
  <Paragraphs>161</Paragraphs>
  <Slides>20</Slides>
  <Notes>9</Notes>
  <HiddenSlides>2</HiddenSlides>
  <MMClips>0</MMClips>
  <ScaleCrop>false</ScaleCrop>
  <HeadingPairs>
    <vt:vector size="6" baseType="variant">
      <vt:variant>
        <vt:lpstr>Theme</vt:lpstr>
      </vt:variant>
      <vt:variant>
        <vt:i4>31</vt:i4>
      </vt:variant>
      <vt:variant>
        <vt:lpstr>Embedded OLE Servers</vt:lpstr>
      </vt:variant>
      <vt:variant>
        <vt:i4>1</vt:i4>
      </vt:variant>
      <vt:variant>
        <vt:lpstr>Slide Titles</vt:lpstr>
      </vt:variant>
      <vt:variant>
        <vt:i4>20</vt:i4>
      </vt:variant>
    </vt:vector>
  </HeadingPairs>
  <TitlesOfParts>
    <vt:vector size="52" baseType="lpstr">
      <vt:lpstr>PPT Template</vt:lpstr>
      <vt:lpstr>Closing slides</vt:lpstr>
      <vt:lpstr>Section break</vt:lpstr>
      <vt:lpstr>Capgemini FSGBU Learning and Culture 2014</vt:lpstr>
      <vt:lpstr>ppt_Template_Capgemini_August 02 2013</vt:lpstr>
      <vt:lpstr>1_Capgemini FSGBU Learning and Culture 2014</vt:lpstr>
      <vt:lpstr>1_ppt_Template_Capgemini_August 02 2013</vt:lpstr>
      <vt:lpstr>1_PPT Template</vt:lpstr>
      <vt:lpstr>2_PPT Template</vt:lpstr>
      <vt:lpstr>1_Closing slides</vt:lpstr>
      <vt:lpstr>3_PPT Template</vt:lpstr>
      <vt:lpstr>4_PPT Template</vt:lpstr>
      <vt:lpstr>5_PPT Template</vt:lpstr>
      <vt:lpstr>6_PPT Template</vt:lpstr>
      <vt:lpstr>7_PPT Template</vt:lpstr>
      <vt:lpstr>8_PPT Template</vt:lpstr>
      <vt:lpstr>9_PPT Template</vt:lpstr>
      <vt:lpstr>10_PPT Template</vt:lpstr>
      <vt:lpstr>11_PPT Template</vt:lpstr>
      <vt:lpstr>12_PPT Template</vt:lpstr>
      <vt:lpstr>13_PPT Template</vt:lpstr>
      <vt:lpstr>14_PPT Template</vt:lpstr>
      <vt:lpstr>15_PPT Template</vt:lpstr>
      <vt:lpstr>16_PPT Template</vt:lpstr>
      <vt:lpstr>17_PPT Template</vt:lpstr>
      <vt:lpstr>18_PPT Template</vt:lpstr>
      <vt:lpstr>19_PPT Template</vt:lpstr>
      <vt:lpstr>20_PPT Template</vt:lpstr>
      <vt:lpstr>21_PPT Template</vt:lpstr>
      <vt:lpstr>22_PPT Template</vt:lpstr>
      <vt:lpstr>23_PPT Template</vt:lpstr>
      <vt:lpstr>think-cell Slide</vt:lpstr>
      <vt:lpstr>AWS –SNS</vt:lpstr>
      <vt:lpstr>Version Sheet: MANDATORY (hidden in ‘slide show’ mode) </vt:lpstr>
      <vt:lpstr>Note to the SME:</vt:lpstr>
      <vt:lpstr>Ground Rules for Face-to-face Classrooms</vt:lpstr>
      <vt:lpstr>Ground Rules for Virtual Classrooms</vt:lpstr>
      <vt:lpstr>Module at a Glance</vt:lpstr>
      <vt:lpstr>Introductions (for Virtual Classrooms)</vt:lpstr>
      <vt:lpstr>Course Map</vt:lpstr>
      <vt:lpstr>Module Objectives</vt:lpstr>
      <vt:lpstr>Slide 10</vt:lpstr>
      <vt:lpstr>Slide 11</vt:lpstr>
      <vt:lpstr>SNS </vt:lpstr>
      <vt:lpstr>SNS   </vt:lpstr>
      <vt:lpstr>SNS </vt:lpstr>
      <vt:lpstr>SNS – Topics </vt:lpstr>
      <vt:lpstr>SNS Benefits</vt:lpstr>
      <vt:lpstr>SNS vs SQS </vt:lpstr>
      <vt:lpstr>SNS Pricing </vt:lpstr>
      <vt:lpstr>Slide 19</vt:lpstr>
      <vt:lpstr>Slide 20</vt:lpstr>
    </vt:vector>
  </TitlesOfParts>
  <Company>Capgemini GCC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Namazi, Parveezeh</dc:creator>
  <cp:lastModifiedBy>srsenthi</cp:lastModifiedBy>
  <cp:revision>257</cp:revision>
  <dcterms:created xsi:type="dcterms:W3CDTF">2015-03-06T11:43:58Z</dcterms:created>
  <dcterms:modified xsi:type="dcterms:W3CDTF">2016-10-12T04:29:09Z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0x0101001916C4DBD491364CAF3E055A9CF76054</vt:lpwstr>
  </property>
</Properties>
</file>